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0.jpg" ContentType="image/png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9"/>
  </p:notesMasterIdLst>
  <p:sldIdLst>
    <p:sldId id="273" r:id="rId2"/>
    <p:sldId id="313" r:id="rId3"/>
    <p:sldId id="311" r:id="rId4"/>
    <p:sldId id="288" r:id="rId5"/>
    <p:sldId id="312" r:id="rId6"/>
    <p:sldId id="291" r:id="rId7"/>
    <p:sldId id="293" r:id="rId8"/>
    <p:sldId id="290" r:id="rId9"/>
    <p:sldId id="292" r:id="rId10"/>
    <p:sldId id="289" r:id="rId11"/>
    <p:sldId id="304" r:id="rId12"/>
    <p:sldId id="294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314" r:id="rId22"/>
    <p:sldId id="305" r:id="rId23"/>
    <p:sldId id="306" r:id="rId24"/>
    <p:sldId id="307" r:id="rId25"/>
    <p:sldId id="308" r:id="rId26"/>
    <p:sldId id="309" r:id="rId27"/>
    <p:sldId id="310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B2F59-BB44-58B9-0656-23E852A3332E}" v="158" dt="2020-03-13T00:29:48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9" autoAdjust="0"/>
    <p:restoredTop sz="94660"/>
  </p:normalViewPr>
  <p:slideViewPr>
    <p:cSldViewPr snapToGrid="0">
      <p:cViewPr>
        <p:scale>
          <a:sx n="75" d="100"/>
          <a:sy n="75" d="100"/>
        </p:scale>
        <p:origin x="1056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PINNEAU" userId="S::joshua.pinneau@stfelixlasalle.fr::3d1bb839-4208-4461-ac73-99b4ebd03bdc" providerId="AD" clId="Web-{250B2F59-BB44-58B9-0656-23E852A3332E}"/>
    <pc:docChg chg="addSld delSld modSld sldOrd">
      <pc:chgData name="Joshua PINNEAU" userId="S::joshua.pinneau@stfelixlasalle.fr::3d1bb839-4208-4461-ac73-99b4ebd03bdc" providerId="AD" clId="Web-{250B2F59-BB44-58B9-0656-23E852A3332E}" dt="2020-03-13T00:29:48.172" v="143" actId="1076"/>
      <pc:docMkLst>
        <pc:docMk/>
      </pc:docMkLst>
      <pc:sldChg chg="modSp">
        <pc:chgData name="Joshua PINNEAU" userId="S::joshua.pinneau@stfelixlasalle.fr::3d1bb839-4208-4461-ac73-99b4ebd03bdc" providerId="AD" clId="Web-{250B2F59-BB44-58B9-0656-23E852A3332E}" dt="2020-03-13T00:29:48.172" v="143" actId="1076"/>
        <pc:sldMkLst>
          <pc:docMk/>
          <pc:sldMk cId="4010672076" sldId="288"/>
        </pc:sldMkLst>
        <pc:picChg chg="mod">
          <ac:chgData name="Joshua PINNEAU" userId="S::joshua.pinneau@stfelixlasalle.fr::3d1bb839-4208-4461-ac73-99b4ebd03bdc" providerId="AD" clId="Web-{250B2F59-BB44-58B9-0656-23E852A3332E}" dt="2020-03-13T00:29:48.172" v="143" actId="1076"/>
          <ac:picMkLst>
            <pc:docMk/>
            <pc:sldMk cId="4010672076" sldId="288"/>
            <ac:picMk id="3" creationId="{CF348C6B-A041-49DF-8F3B-B57222EFB912}"/>
          </ac:picMkLst>
        </pc:picChg>
      </pc:sldChg>
      <pc:sldChg chg="modSp">
        <pc:chgData name="Joshua PINNEAU" userId="S::joshua.pinneau@stfelixlasalle.fr::3d1bb839-4208-4461-ac73-99b4ebd03bdc" providerId="AD" clId="Web-{250B2F59-BB44-58B9-0656-23E852A3332E}" dt="2020-03-13T00:24:26.849" v="86" actId="1076"/>
        <pc:sldMkLst>
          <pc:docMk/>
          <pc:sldMk cId="514670320" sldId="294"/>
        </pc:sldMkLst>
        <pc:picChg chg="mod">
          <ac:chgData name="Joshua PINNEAU" userId="S::joshua.pinneau@stfelixlasalle.fr::3d1bb839-4208-4461-ac73-99b4ebd03bdc" providerId="AD" clId="Web-{250B2F59-BB44-58B9-0656-23E852A3332E}" dt="2020-03-13T00:24:26.849" v="86" actId="1076"/>
          <ac:picMkLst>
            <pc:docMk/>
            <pc:sldMk cId="514670320" sldId="294"/>
            <ac:picMk id="15" creationId="{5E072E18-A285-4877-96D9-20AB19E2F8B2}"/>
          </ac:picMkLst>
        </pc:picChg>
      </pc:sldChg>
      <pc:sldChg chg="modSp">
        <pc:chgData name="Joshua PINNEAU" userId="S::joshua.pinneau@stfelixlasalle.fr::3d1bb839-4208-4461-ac73-99b4ebd03bdc" providerId="AD" clId="Web-{250B2F59-BB44-58B9-0656-23E852A3332E}" dt="2020-03-13T00:29:11.188" v="142" actId="20577"/>
        <pc:sldMkLst>
          <pc:docMk/>
          <pc:sldMk cId="2431389754" sldId="310"/>
        </pc:sldMkLst>
        <pc:spChg chg="mod">
          <ac:chgData name="Joshua PINNEAU" userId="S::joshua.pinneau@stfelixlasalle.fr::3d1bb839-4208-4461-ac73-99b4ebd03bdc" providerId="AD" clId="Web-{250B2F59-BB44-58B9-0656-23E852A3332E}" dt="2020-03-13T00:29:11.188" v="142" actId="20577"/>
          <ac:spMkLst>
            <pc:docMk/>
            <pc:sldMk cId="2431389754" sldId="310"/>
            <ac:spMk id="9" creationId="{7FF902BC-157C-4003-A58D-040535A4C2EF}"/>
          </ac:spMkLst>
        </pc:spChg>
      </pc:sldChg>
      <pc:sldChg chg="add del replId">
        <pc:chgData name="Joshua PINNEAU" userId="S::joshua.pinneau@stfelixlasalle.fr::3d1bb839-4208-4461-ac73-99b4ebd03bdc" providerId="AD" clId="Web-{250B2F59-BB44-58B9-0656-23E852A3332E}" dt="2020-03-13T00:09:08.330" v="1"/>
        <pc:sldMkLst>
          <pc:docMk/>
          <pc:sldMk cId="1009983508" sldId="311"/>
        </pc:sldMkLst>
      </pc:sldChg>
      <pc:sldChg chg="addSp delSp modSp add ord replId">
        <pc:chgData name="Joshua PINNEAU" userId="S::joshua.pinneau@stfelixlasalle.fr::3d1bb839-4208-4461-ac73-99b4ebd03bdc" providerId="AD" clId="Web-{250B2F59-BB44-58B9-0656-23E852A3332E}" dt="2020-03-13T00:22:56.100" v="67"/>
        <pc:sldMkLst>
          <pc:docMk/>
          <pc:sldMk cId="3919850019" sldId="311"/>
        </pc:sldMkLst>
        <pc:spChg chg="mod">
          <ac:chgData name="Joshua PINNEAU" userId="S::joshua.pinneau@stfelixlasalle.fr::3d1bb839-4208-4461-ac73-99b4ebd03bdc" providerId="AD" clId="Web-{250B2F59-BB44-58B9-0656-23E852A3332E}" dt="2020-03-13T00:22:49.460" v="66" actId="20577"/>
          <ac:spMkLst>
            <pc:docMk/>
            <pc:sldMk cId="3919850019" sldId="311"/>
            <ac:spMk id="11" creationId="{68BAD468-6DBA-44D4-8837-4EEBEA834784}"/>
          </ac:spMkLst>
        </pc:spChg>
        <pc:picChg chg="add mod">
          <ac:chgData name="Joshua PINNEAU" userId="S::joshua.pinneau@stfelixlasalle.fr::3d1bb839-4208-4461-ac73-99b4ebd03bdc" providerId="AD" clId="Web-{250B2F59-BB44-58B9-0656-23E852A3332E}" dt="2020-03-13T00:22:05.570" v="38" actId="1076"/>
          <ac:picMkLst>
            <pc:docMk/>
            <pc:sldMk cId="3919850019" sldId="311"/>
            <ac:picMk id="2" creationId="{D0D51AA8-0583-4B2F-BA76-38667A1B5BF3}"/>
          </ac:picMkLst>
        </pc:picChg>
        <pc:picChg chg="del">
          <ac:chgData name="Joshua PINNEAU" userId="S::joshua.pinneau@stfelixlasalle.fr::3d1bb839-4208-4461-ac73-99b4ebd03bdc" providerId="AD" clId="Web-{250B2F59-BB44-58B9-0656-23E852A3332E}" dt="2020-03-13T00:09:18.315" v="3"/>
          <ac:picMkLst>
            <pc:docMk/>
            <pc:sldMk cId="3919850019" sldId="311"/>
            <ac:picMk id="3" creationId="{CF348C6B-A041-49DF-8F3B-B57222EFB912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0:41.337" v="16"/>
          <ac:picMkLst>
            <pc:docMk/>
            <pc:sldMk cId="3919850019" sldId="311"/>
            <ac:picMk id="5" creationId="{AE8E5D4D-9B2B-4860-BC82-47DE10140B6D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32" v="40" actId="1076"/>
          <ac:picMkLst>
            <pc:docMk/>
            <pc:sldMk cId="3919850019" sldId="311"/>
            <ac:picMk id="7" creationId="{034807BA-F0F4-423A-A610-82D45AC7375D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2:05.304" v="35"/>
          <ac:picMkLst>
            <pc:docMk/>
            <pc:sldMk cId="3919850019" sldId="311"/>
            <ac:picMk id="10" creationId="{C0AF089D-1788-4451-9E17-B282C0C918CF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48" v="41" actId="1076"/>
          <ac:picMkLst>
            <pc:docMk/>
            <pc:sldMk cId="3919850019" sldId="311"/>
            <ac:picMk id="14" creationId="{568C8BEC-9017-40D2-A461-0B93F852736C}"/>
          </ac:picMkLst>
        </pc:picChg>
        <pc:picChg chg="add del">
          <ac:chgData name="Joshua PINNEAU" userId="S::joshua.pinneau@stfelixlasalle.fr::3d1bb839-4208-4461-ac73-99b4ebd03bdc" providerId="AD" clId="Web-{250B2F59-BB44-58B9-0656-23E852A3332E}" dt="2020-03-13T00:21:08.633" v="21"/>
          <ac:picMkLst>
            <pc:docMk/>
            <pc:sldMk cId="3919850019" sldId="311"/>
            <ac:picMk id="15" creationId="{168AE319-BA07-4B9D-BA94-4BA4F59A5CF9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05.601" v="39" actId="1076"/>
          <ac:picMkLst>
            <pc:docMk/>
            <pc:sldMk cId="3919850019" sldId="311"/>
            <ac:picMk id="17" creationId="{11411C44-1C8D-486C-B9DE-EC999004CBB2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2:19.804" v="44" actId="1076"/>
          <ac:picMkLst>
            <pc:docMk/>
            <pc:sldMk cId="3919850019" sldId="311"/>
            <ac:picMk id="20" creationId="{C7170637-7DFF-4678-B587-798C85E2B4EF}"/>
          </ac:picMkLst>
        </pc:picChg>
      </pc:sldChg>
      <pc:sldChg chg="addSp delSp modSp add replId">
        <pc:chgData name="Joshua PINNEAU" userId="S::joshua.pinneau@stfelixlasalle.fr::3d1bb839-4208-4461-ac73-99b4ebd03bdc" providerId="AD" clId="Web-{250B2F59-BB44-58B9-0656-23E852A3332E}" dt="2020-03-13T00:27:50.393" v="138" actId="1076"/>
        <pc:sldMkLst>
          <pc:docMk/>
          <pc:sldMk cId="4268578257" sldId="312"/>
        </pc:sldMkLst>
        <pc:spChg chg="mod">
          <ac:chgData name="Joshua PINNEAU" userId="S::joshua.pinneau@stfelixlasalle.fr::3d1bb839-4208-4461-ac73-99b4ebd03bdc" providerId="AD" clId="Web-{250B2F59-BB44-58B9-0656-23E852A3332E}" dt="2020-03-13T00:23:43.162" v="76" actId="20577"/>
          <ac:spMkLst>
            <pc:docMk/>
            <pc:sldMk cId="4268578257" sldId="312"/>
            <ac:spMk id="11" creationId="{68BAD468-6DBA-44D4-8837-4EEBEA834784}"/>
          </ac:spMkLst>
        </pc:spChg>
        <pc:picChg chg="add mod">
          <ac:chgData name="Joshua PINNEAU" userId="S::joshua.pinneau@stfelixlasalle.fr::3d1bb839-4208-4461-ac73-99b4ebd03bdc" providerId="AD" clId="Web-{250B2F59-BB44-58B9-0656-23E852A3332E}" dt="2020-03-13T00:27:02.034" v="115" actId="14100"/>
          <ac:picMkLst>
            <pc:docMk/>
            <pc:sldMk cId="4268578257" sldId="312"/>
            <ac:picMk id="2" creationId="{2CC133E5-B195-4465-8168-F5184ACEBB62}"/>
          </ac:picMkLst>
        </pc:picChg>
        <pc:picChg chg="del">
          <ac:chgData name="Joshua PINNEAU" userId="S::joshua.pinneau@stfelixlasalle.fr::3d1bb839-4208-4461-ac73-99b4ebd03bdc" providerId="AD" clId="Web-{250B2F59-BB44-58B9-0656-23E852A3332E}" dt="2020-03-13T00:23:28.178" v="69"/>
          <ac:picMkLst>
            <pc:docMk/>
            <pc:sldMk cId="4268578257" sldId="312"/>
            <ac:picMk id="3" creationId="{CF348C6B-A041-49DF-8F3B-B57222EFB912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39.471" v="133" actId="1076"/>
          <ac:picMkLst>
            <pc:docMk/>
            <pc:sldMk cId="4268578257" sldId="312"/>
            <ac:picMk id="5" creationId="{1615B524-D5AB-48A2-A7DE-F5AC4EFAD929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5.596" v="136" actId="1076"/>
          <ac:picMkLst>
            <pc:docMk/>
            <pc:sldMk cId="4268578257" sldId="312"/>
            <ac:picMk id="6" creationId="{159197E3-E51B-4CB9-B32C-F636FBCE786E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3.612" v="135" actId="1076"/>
          <ac:picMkLst>
            <pc:docMk/>
            <pc:sldMk cId="4268578257" sldId="312"/>
            <ac:picMk id="7" creationId="{D69FEBDB-2CD4-44E6-B5E2-FDBC0D31C556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24.956" v="131" actId="1076"/>
          <ac:picMkLst>
            <pc:docMk/>
            <pc:sldMk cId="4268578257" sldId="312"/>
            <ac:picMk id="9" creationId="{26C73E87-17BF-4D56-BF53-6A5881E436EE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50.393" v="138" actId="1076"/>
          <ac:picMkLst>
            <pc:docMk/>
            <pc:sldMk cId="4268578257" sldId="312"/>
            <ac:picMk id="10" creationId="{4BC72D90-7332-44B1-8DE3-B06A30F86D72}"/>
          </ac:picMkLst>
        </pc:picChg>
        <pc:picChg chg="add del mod">
          <ac:chgData name="Joshua PINNEAU" userId="S::joshua.pinneau@stfelixlasalle.fr::3d1bb839-4208-4461-ac73-99b4ebd03bdc" providerId="AD" clId="Web-{250B2F59-BB44-58B9-0656-23E852A3332E}" dt="2020-03-13T00:27:37.284" v="132"/>
          <ac:picMkLst>
            <pc:docMk/>
            <pc:sldMk cId="4268578257" sldId="312"/>
            <ac:picMk id="14" creationId="{A6029F55-464A-462B-AFD8-7693D63FA0FF}"/>
          </ac:picMkLst>
        </pc:picChg>
        <pc:picChg chg="add mod">
          <ac:chgData name="Joshua PINNEAU" userId="S::joshua.pinneau@stfelixlasalle.fr::3d1bb839-4208-4461-ac73-99b4ebd03bdc" providerId="AD" clId="Web-{250B2F59-BB44-58B9-0656-23E852A3332E}" dt="2020-03-13T00:27:47.783" v="137" actId="1076"/>
          <ac:picMkLst>
            <pc:docMk/>
            <pc:sldMk cId="4268578257" sldId="312"/>
            <ac:picMk id="17" creationId="{593D9267-93B5-403B-BBFA-89E938B363D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D8DFC-B975-4A60-AE20-B5A06EF238FC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CEAE0-2A32-41D7-B23B-28E8542A4F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0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00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77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CEAE0-2A32-41D7-B23B-28E8542A4F8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23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69487B-8DB4-4A44-8E4D-932106E71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0D63030-FD85-4606-944D-8BEBCE45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D4853-3CB0-4B26-AFCF-F6172C3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0BF7F-6046-427C-A5B1-FB7DA8F8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B39E72-8DDF-472B-8C4D-F69CC41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73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974D59-5E58-44B2-B0A3-BAAB0217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43D366-4518-4334-B346-477958103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FABD00-DE6C-4571-A7D2-BFB22880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9521E-0B41-4E15-BF58-3CB1A8DC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60AF23-1FA6-4F56-A0D2-6BED407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47489E-0F04-4047-BE8C-FC50D9B88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5618D9-EFB2-47E6-A51F-9115B324B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24B744-7C14-4E80-BD5C-47EEF24B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1E01E8-AC2C-49BF-AF96-E9996E9C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3E190-3B1C-4893-8AD8-2FFBFA1D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3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9B741-4BBF-4324-B967-D037A48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49232-3C9B-4998-BD09-99834061C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20AEE0-25C9-42E8-8137-2251ED01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01472E-5C6F-436A-B448-E72C2485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465BFF-343A-4304-944D-AFFA186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36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ACE05-9F5E-4B41-B445-D7768C23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8C6126-C212-4D26-A895-C5AA79413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231AE-C4D0-47A6-B18F-74B539F5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40219A-D8B4-403C-A63C-2CBE38B6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BE81B-A5CE-4781-B216-7C06977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9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EDEFC-5B20-434E-A2FF-A684AE7D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8AFF7-F954-45B6-9877-93EEA4931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62723E-7445-4DA2-91A8-46494311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B6F5CD-6794-43EE-9EB4-5B8BF5C3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C69397-7590-4486-B94B-66F91118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EDBED7-19DC-4872-BD81-8CA37857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68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480C2-0EE8-4C04-9BC6-E6466D73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BB5C5-A481-4E52-983E-A2C898052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36FF11-0795-4B20-B170-B24F4F70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0853926-FBBD-4266-851F-C83AAD716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1B5D091-0A45-42E1-AF49-AB7B99231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5C9E0FE-7E32-4508-8959-3827CE088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B62BB7-3501-4B12-859E-1EE564D2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81814C-F7DA-4910-A635-94BB5CF7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14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223E8-884A-45EE-90D1-1CC744BA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FEA258-DDE5-4453-842C-560D06D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4E7C3-51A4-4F01-BD6D-03CED665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FA9D35-73CA-4386-97D2-2D7666FE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516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8C4990-679F-4350-A8D7-0ADD595E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2CB98B-FF89-4193-9159-02E50638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B1AC4-1C3E-40EE-A02C-6EA7348F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74CA4-C2DB-4746-A1D3-6CD06C84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616E1-7964-4756-90BB-E6258F21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EA7FB5-EC49-4BB5-83E5-09F97F6DE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DABF46-DD33-4DD6-BBA3-68C1D390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44128D-6B8C-4A7B-B55E-73041429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2BBF92B-16EE-45B6-ABE1-D5CD92C6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61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18263-D567-42B5-8B1F-E2F3FE30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F455D-381D-4FA1-B7F6-4E802B47D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68AA2F-3E20-4FE8-AC13-40D6DA7E5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DA5012-13F4-4903-AEA2-CD68C12F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9134A6-101E-4103-9476-79146B69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E6D484-822E-4BA6-9160-66E75FA8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483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6C3573-58D6-48FF-9653-7CF86104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3C2556-A949-4554-B804-8CD8C9A5E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98838-8150-497A-BD2C-6C08344E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A28250-BEA2-435D-B853-7030E4819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2D3AC-EB94-4698-9A20-E1E8C292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2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0" y="3006150"/>
            <a:ext cx="4672811" cy="1489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6A5C2F4-D1E5-46F3-A398-8801ACDF98D6}"/>
              </a:ext>
            </a:extLst>
          </p:cNvPr>
          <p:cNvCxnSpPr>
            <a:cxnSpLocks/>
          </p:cNvCxnSpPr>
          <p:nvPr/>
        </p:nvCxnSpPr>
        <p:spPr>
          <a:xfrm>
            <a:off x="353460" y="6334125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B07183-0B6C-431A-A339-37D387FFE05C}"/>
              </a:ext>
            </a:extLst>
          </p:cNvPr>
          <p:cNvSpPr/>
          <p:nvPr/>
        </p:nvSpPr>
        <p:spPr>
          <a:xfrm>
            <a:off x="4838700" y="6390845"/>
            <a:ext cx="2514600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Joshua PINNEAU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3D125-E4CC-4C22-8566-2C41E1DAEF11}"/>
              </a:ext>
            </a:extLst>
          </p:cNvPr>
          <p:cNvSpPr/>
          <p:nvPr/>
        </p:nvSpPr>
        <p:spPr>
          <a:xfrm>
            <a:off x="10578036" y="6334125"/>
            <a:ext cx="1260504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BTS SN2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8AA368-A644-42B7-9DDA-D7056AB68115}"/>
              </a:ext>
            </a:extLst>
          </p:cNvPr>
          <p:cNvSpPr/>
          <p:nvPr/>
        </p:nvSpPr>
        <p:spPr>
          <a:xfrm>
            <a:off x="227699" y="6362459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13/03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BAFE3D-EECB-4096-9EE4-E8F5F96F7702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6950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4126764" y="71111"/>
            <a:ext cx="506345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Programmation Arduino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7273308-BAC7-45BA-BF40-AD7078C59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596" y="2778176"/>
            <a:ext cx="7438808" cy="1049710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818A985-5440-427A-8FF8-5F544B7E3C00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D2A81B-C15B-410D-8F49-C72D538E8CA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9C3F49F-44FD-4661-8634-93DABA14DCD4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BD61B87-BD0C-4D1E-B6FE-B8D09F78C93F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5017CB-DB3F-4655-9461-E4E183D09FD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DA6884-DE5F-47F0-BC1B-9A89E87B1415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76ADFBF7-C61F-44CC-BD43-484A6446C8C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44E32BB-696A-421D-B714-1D55E4AC2194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9B0A534-D75B-4369-917C-BD7ABCC17434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9B3AFBF-9135-42BD-90CC-287CADB0A226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67F2C2D-98AF-415F-B9D2-79DC01702B6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76302FC-553E-4BFD-A9A6-42346190B7B4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E6DBC59-7F64-4FD6-9A21-4838512D5241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9675829-888F-42AA-AAE3-0E25AE832C4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0955F14-224E-4EDF-B09F-4ABE0FE5A28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8F26D0D-FE0F-46B9-8DA7-A573599EB52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D50CC8-3295-4DF2-828C-2F51DB3E95A0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F458882-2135-4195-9926-E0FBEB1F5E0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2B4D2AC-5DBF-44AC-8A5D-2D3E95F1341E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30E3E74-8E02-48A2-B479-9EBFB3A2C9F5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231C952B-2630-4B29-A268-9E2A2D8D0531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F3303FA-0503-4499-AC96-EAF4A263442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AB29608B-AF76-484F-B801-E65B6CA2496E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7A066BCB-7294-4B10-B9B2-614089402AC5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FF1B22E-EBEC-4115-92F7-40DF8812F52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597D3C8-F64F-475F-8DBF-9C3922868FD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E5A5639-E61C-41B8-98EC-EEE2623B8E51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ED8E539-8C12-4131-9609-D79954827954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133D7EA-51B5-4B53-84C9-91611137970C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E1A11E4-AEE0-455B-867B-76C2039C3AE4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6A5385C-3A04-4E88-97E2-7DADFBD003A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14FEC13-32F9-4D00-871D-4A2228CF1D3A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563A61C-C69E-4E1C-AD4A-4A0570EBE2A6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14739FD-1CCD-4537-AA77-AC696D7405D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359134CF-4BF3-499D-952C-013E1FA8295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EA9D07-62C0-4423-A9BC-4CCF1E3B5AE0}"/>
              </a:ext>
            </a:extLst>
          </p:cNvPr>
          <p:cNvSpPr/>
          <p:nvPr/>
        </p:nvSpPr>
        <p:spPr>
          <a:xfrm>
            <a:off x="10897051" y="507595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10/27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265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4695037" y="88614"/>
            <a:ext cx="2801923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Message I2C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E3FE19-43BA-4A8A-ABFE-A321CE0F1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383" y="953720"/>
            <a:ext cx="4753341" cy="5849702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8C8D0F3-736D-49D0-A985-71DC8D87EBC0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35C294-AAA9-4CD4-B798-114178D249A7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7FB508F-010D-43F1-90BC-6EB392872706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AE37CF0-06A8-4A88-94D4-77B722D4AEB3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364BA79-EAA1-4DEE-8A71-14BA93B7F3D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B1E97C4-B6D0-431F-8B91-5507C4BC68DB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70D2FC7-2141-4735-BD93-9E2EAD2C4BDE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A4FC485-D45D-47A2-B4D8-4298375C0AD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D0876E7-6520-4C20-9B12-6C06834AF515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5920DEB-1822-4FC1-9A9A-264DA8519970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C0A0E41-23B4-4E05-8285-C8CAE320797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003ACB-9E8D-4D97-9D9A-3C8C6BD5052B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8EFA1887-E131-4707-A91C-C2EDF6D109F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367E33A-D08C-4879-A4A8-888F26F71D98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E299AFA-959E-457F-B738-7AC53976C276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BD8D9BA-9227-4722-88AA-63D32870B344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5F4745-C211-470B-BC34-A8B87DC8A5B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9FF020C-7701-43D4-BBAA-DB355C474765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975BE20-07E4-430D-BECE-BDC46426D29A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919734A-61E3-4B79-B93D-9D14D3560108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716FD364-425F-4C8A-89E0-A0B3EB26DE86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0FF9743-8E88-4ACA-94FC-EF1A3A01BFA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860E3F4-0186-48BC-8801-46EA4C28511F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80111D2-0065-4FF1-9C73-3BBA3CD3FC90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0958E42-EECE-400E-9D3B-986B4410618B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23A784EC-FB11-43FE-9204-C72E0C8264CA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EBA7F0D-894C-45A7-8FBE-AE0A5C3826C3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A569FD6-0DD2-49C5-939C-BEE552964698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C3CF12F-404F-4E09-A2B5-2A27CA698BF6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3F12E88-8212-4289-A28B-CF5B111AC45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Méssage I2C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5788C2EF-B202-4773-8441-B95553B6A6C4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F975AA2E-8D0F-4245-8C41-64AF3256E2B3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F8676D4E-1770-4421-AC33-A083D4A175AF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FE4CA01-DAC8-4F6E-8B5C-E04F5C01D3F7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7CFF727-3277-479F-9A49-67A5A2C509BF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352FED-D344-4A07-9DEC-71BF374160D7}"/>
              </a:ext>
            </a:extLst>
          </p:cNvPr>
          <p:cNvSpPr/>
          <p:nvPr/>
        </p:nvSpPr>
        <p:spPr>
          <a:xfrm>
            <a:off x="10997467" y="509835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11/27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0695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82D8A8-4598-4F1C-BF4E-4C3ABA09F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21" y="998825"/>
            <a:ext cx="4515364" cy="239212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0531F31-56AA-4175-836F-68812DBB0EED}"/>
              </a:ext>
            </a:extLst>
          </p:cNvPr>
          <p:cNvSpPr txBox="1"/>
          <p:nvPr/>
        </p:nvSpPr>
        <p:spPr>
          <a:xfrm>
            <a:off x="739222" y="118871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rgbClr val="0070C0"/>
                </a:solidFill>
              </a:rPr>
              <a:t>	</a:t>
            </a:r>
            <a:r>
              <a:rPr lang="fr-FR" sz="1400" b="1" dirty="0">
                <a:solidFill>
                  <a:schemeClr val="bg1"/>
                </a:solidFill>
              </a:rPr>
              <a:t>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>
                <a:solidFill>
                  <a:srgbClr val="FFFF00"/>
                </a:solidFill>
              </a:rPr>
              <a:t> 0-5V</a:t>
            </a:r>
            <a:r>
              <a:rPr lang="fr-FR" b="1" dirty="0"/>
              <a:t>	</a:t>
            </a:r>
            <a:r>
              <a:rPr lang="fr-FR" dirty="0"/>
              <a:t>	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08BC71B-566E-4911-90E9-6773F3F6FB2E}"/>
              </a:ext>
            </a:extLst>
          </p:cNvPr>
          <p:cNvSpPr txBox="1"/>
          <p:nvPr/>
        </p:nvSpPr>
        <p:spPr>
          <a:xfrm>
            <a:off x="5851894" y="1188713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rgbClr val="0070C0"/>
                </a:solidFill>
              </a:rPr>
              <a:t>	</a:t>
            </a: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● E2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Référence :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Signal : </a:t>
            </a:r>
            <a:r>
              <a:rPr lang="fr-FR" sz="1400" b="1" dirty="0">
                <a:solidFill>
                  <a:schemeClr val="bg1"/>
                </a:solidFill>
              </a:rPr>
              <a:t>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>
                <a:solidFill>
                  <a:srgbClr val="FFFF00"/>
                </a:solidFill>
              </a:rPr>
              <a:t>	</a:t>
            </a:r>
            <a:r>
              <a:rPr lang="fr-FR" b="1" dirty="0"/>
              <a:t>	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E072E18-A285-4877-96D9-20AB19E2F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298" y="1033461"/>
            <a:ext cx="4515364" cy="239212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E66FC7E-D8F5-48CF-8BD8-20D422325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418" y="4277045"/>
            <a:ext cx="1506741" cy="124873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2308469-E864-4FAC-81DF-77FF0F858534}"/>
              </a:ext>
            </a:extLst>
          </p:cNvPr>
          <p:cNvSpPr txBox="1"/>
          <p:nvPr/>
        </p:nvSpPr>
        <p:spPr>
          <a:xfrm>
            <a:off x="200754" y="3701777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Activer/désactiver un électroaimant via un relais </a:t>
            </a:r>
            <a:r>
              <a:rPr lang="fr-FR" sz="1400" b="1" dirty="0">
                <a:solidFill>
                  <a:schemeClr val="bg1"/>
                </a:solidFill>
              </a:rPr>
              <a:t>+ LED témoin sur le tableau de contrôle</a:t>
            </a:r>
          </a:p>
          <a:p>
            <a:pPr lvl="2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82DFAFA-09DA-4579-9EF6-2B4E8416076F}"/>
              </a:ext>
            </a:extLst>
          </p:cNvPr>
          <p:cNvSpPr txBox="1"/>
          <p:nvPr/>
        </p:nvSpPr>
        <p:spPr>
          <a:xfrm>
            <a:off x="-324753" y="5191289"/>
            <a:ext cx="5073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et E2 sont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endParaRPr lang="fr-FR" b="1" dirty="0">
              <a:solidFill>
                <a:srgbClr val="FFFF00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17B7598-7398-4B34-B366-0F6640ABA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965" y="4019855"/>
            <a:ext cx="2272230" cy="1685363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DCDDF71-DADC-4BAB-AC60-0F32340A0A1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39A2EF3-20C9-4CC5-9D85-C775D553B0B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5502692-BCA7-463F-81BB-19CD846E4D1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F6366E0-1D2F-44E9-A333-5800A99CCCB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9990B6B-1DC4-4B59-A80A-5B627169465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FA598C4-E05A-4DAC-BC67-7575D49DF46F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6D629AC-5C68-47F7-A9B5-BB16B47F173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6B1DCDB-669F-46D3-A3C8-B76A24AC6F9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192E4895-E1AF-4300-898D-9AF231332C90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0862368-D9EA-4815-9206-39A0CED6A6D0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48EDC0EC-4172-4EC9-8763-AB65030B356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B7623F5-A2EF-4209-9F3D-133045CEA97E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6C7212FE-F191-4422-B1E2-5FFDF647C3F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55A5D05-0F08-4639-B51E-3DEFEBF7108D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5C52AD1-8AA3-447E-947D-4BB6B9524F59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55597CB-1C40-410E-A018-C77F511F0D4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9436CBA-80FF-4369-989B-83CF3FF0ADE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D6A41D7-86D5-4C34-B7E4-2BDEFF5AA824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370D1A2-E35C-4325-A431-A6C4D0862C2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399FCDE2-2EF0-4139-BE19-F847737A726B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46439B1B-88E1-4754-A235-D4AAC032EE3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2C901CA-55ED-47F6-9C9C-2B1852AD28C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0F520CD-DD3B-483F-9AE4-E919BC228E3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614A327-43D0-463E-9305-67E75F8A0BCA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E01107C-F873-474B-AFBD-5FD3EA4BC2BF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1F49827-EF5F-41DA-88F6-A67E6E2B933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8A58FB4-66FD-412D-BA81-926B5A5B8D4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DABF955-F883-4EAE-B71C-68CC606C247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02B6F4C-7186-464C-AC35-C34BA7994815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892AC0D-862F-4A64-ACC6-C72C45674B76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0577273B-1E76-43E7-BBBF-9D5B47E5860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F2563A1-0754-41AB-8DF1-FB412D989742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B543E020-C244-4895-8FEC-A31F9D22CD8F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C25A0A7-430D-4D91-8F6D-96D6250BF11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9DF81B1A-47A2-437D-AC05-EA5D0E0609A7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7B8B27-13B7-484E-AB86-CFE46BDFEF16}"/>
              </a:ext>
            </a:extLst>
          </p:cNvPr>
          <p:cNvSpPr/>
          <p:nvPr/>
        </p:nvSpPr>
        <p:spPr>
          <a:xfrm>
            <a:off x="11015455" y="536808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1467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9E15D4-8E67-4A16-9743-9867C47C6F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DB9DAD-D56E-4605-9424-6C60E4B34786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8F85652-7EFE-4218-8120-2FEF15BFA0F0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655D6F0-F02E-49E3-BFCB-5C1A0CF85234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D8AFFA4-5E3C-4C0C-A6BB-4FB096EECB0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39A4F5-9BE3-4818-8C6F-D2ED14D065A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855351A-8713-4AE9-A605-4F075A23A9B8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BD77CCC-F5BC-4766-8780-97DF57C664D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04BB1ED-2890-468B-B155-D70B18FA428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302039-3D0D-44AA-99E7-F79414A8B51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C00B35B-11B2-4C9E-9B72-99FD8EB7A8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B57ACB-78CD-4439-99BB-1D135BCE6A95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9391CF7-4873-43E5-BFAD-4E3EDD27A4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BF2EE29-60DA-4BA6-A395-4B7611389A2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E5C6F1A-E689-4D1A-A40B-9327F5B23D1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6332BBB-6606-4E92-8748-AAFC1F7985F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0D36E3-BC2D-4565-872A-9D351B80E63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D8B3201-321B-4BCE-819A-A1463AACFBD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5F5C8081-8702-4769-8561-CCB453929F0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36F136-CFB4-4DB6-9A3B-243F60A6298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AAFB5B5E-3080-4BA9-ABED-E7F36C77247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294A6E3-747C-468A-8836-A9BE7CCA70D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3B4CFA1-C8D7-403F-886E-5B22694D946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AA31BE7-9DA0-429E-BE72-738B72D2C84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9694E2A-AC26-4BA6-99AF-675EF4A450DD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596F4AA-60C4-4768-BD25-A71585A119F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C65C10DB-579B-4964-BED4-206567CFB96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8811A0-B285-4D93-BD69-7EB40230AA5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A967E0-1555-42AD-A54D-B2AC05B5686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98175AA-5648-4CA5-8EA3-5EF7F1DEFEB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733C475-95AC-4313-BDAA-CDBD5936E53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47596EB-12A6-4126-BBC0-1464680218D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ADD35F-D93A-4317-9882-205C05AFD65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E4E91B39-C75D-4494-8AE0-D452798B499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F74DEB2-ABD4-4C16-96A1-1A3B862C228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Une image contenant texte, carte, ordinateur&#10;&#10;Description générée automatiquement">
            <a:extLst>
              <a:ext uri="{FF2B5EF4-FFF2-40B4-BE49-F238E27FC236}">
                <a16:creationId xmlns:a16="http://schemas.microsoft.com/office/drawing/2014/main" id="{06A8255A-0D4D-4BCB-8B1B-75DDD5DAE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14" y="977363"/>
            <a:ext cx="5230786" cy="579042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7E59FE4-EABA-446B-A9AE-F85F52C6CC32}"/>
              </a:ext>
            </a:extLst>
          </p:cNvPr>
          <p:cNvSpPr/>
          <p:nvPr/>
        </p:nvSpPr>
        <p:spPr>
          <a:xfrm>
            <a:off x="10997467" y="521320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472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437050" y="88614"/>
            <a:ext cx="5883779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n°1 :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L’Échiquier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A588D1-90DA-43B9-BDB2-CABB49F2A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402" y="1045955"/>
            <a:ext cx="5325192" cy="5723425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D51E242-D5A3-4317-B62D-DD41D01B0378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3EAC94E-5422-4452-ADBB-A6987BDE5CC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652CC04-22E6-49EB-AC0F-C0FFAB965375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3D39719-3005-4EFB-B2DB-50E6E112E5F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A0FAB5-9500-4942-96AA-4997C38AFAF9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C15EC6-7070-41F5-9912-BA796053FA80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3D5C080-434C-44C9-B73E-A727A8FF13F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03C258-5FE5-4049-8E03-3218793F1C9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05C3775-A595-4451-A07C-EADCBD03011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4E262C3-1956-4D12-B895-47A86244414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809420A-A135-428C-A024-056EE63E97F2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0F5CDA-27F1-4978-B9C7-331C29C7B2E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0B517C7-2D83-4CBF-8D7B-4C5BF5089A4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03C914C-3A42-47CD-9FED-DB160FBD205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8CDC195-ACF7-47A0-8769-BF6E7A4D355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3C8F1EA-6D71-481F-BC47-8D3A9905B943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381AD30-A9DE-4A70-B002-17CC602DF0EA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AC05306-0E40-458A-9308-0DA7DFE19E8F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6725C93B-EE66-457B-A711-306AE954FA76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C0F54ED-8651-48D5-BB4E-10DD80185B33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88E21A6-3D11-4241-9153-17FF1DB383F4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FC57531-3D35-436C-9936-3F490784C82B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DBC42EE3-1D0A-493B-A1CF-702069D57933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50171C4-35B9-4A22-8AC9-AAD5F6D5DC83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37FDA0A-A962-4244-98E6-D6D6260B402A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793C98D-878B-4806-95FF-219A3E0E75DB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2C323C3-B5BE-4D61-B7C7-5A25ECCBA3F1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Échiquier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F556F2F-7CD9-4893-A4A3-0FE8E7F33835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3C36127-DC63-46B3-84FE-6692FE4ECD8F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BF9A4E29-EF89-4A71-AAF3-24BEE149C4B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83A8331-938F-4382-BFFE-23E4EFF0CF9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267F322-977F-483C-A934-C4F9BBBCABC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20CD135-1B39-4256-AEE8-B7F5D5867C05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FF7CB04-AADF-4AC8-9C7D-503C0D7B13C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5786807-B12F-436F-9C1A-B16767C9E544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10D349-C3B9-4AE6-BAE1-033A5E22A266}"/>
              </a:ext>
            </a:extLst>
          </p:cNvPr>
          <p:cNvSpPr/>
          <p:nvPr/>
        </p:nvSpPr>
        <p:spPr>
          <a:xfrm>
            <a:off x="10997467" y="49834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878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849D9E-6572-40F7-A549-D7381462821B}"/>
              </a:ext>
            </a:extLst>
          </p:cNvPr>
          <p:cNvSpPr txBox="1"/>
          <p:nvPr/>
        </p:nvSpPr>
        <p:spPr>
          <a:xfrm>
            <a:off x="3775813" y="938398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chemeClr val="bg1"/>
                </a:solidFill>
              </a:rPr>
              <a:t>	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 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/>
              <a:t>		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004C344-FA19-4195-BB6C-32F12282F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212" y="776103"/>
            <a:ext cx="4515364" cy="239212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A2A9CB5-873D-44A0-8068-E92DE4CBCC58}"/>
              </a:ext>
            </a:extLst>
          </p:cNvPr>
          <p:cNvSpPr txBox="1"/>
          <p:nvPr/>
        </p:nvSpPr>
        <p:spPr>
          <a:xfrm>
            <a:off x="39509" y="3611279"/>
            <a:ext cx="5911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 une gâche électrique (Solénoïde 12V) via un relais </a:t>
            </a:r>
            <a:r>
              <a:rPr lang="fr-FR" sz="1400" b="1" dirty="0">
                <a:solidFill>
                  <a:schemeClr val="bg1"/>
                </a:solidFill>
              </a:rPr>
              <a:t>+ LED de Contrôle</a:t>
            </a:r>
          </a:p>
          <a:p>
            <a:pPr lvl="2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7192C1F-A21A-4AF5-9F2B-EF806AB16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015" y="4231172"/>
            <a:ext cx="1834837" cy="152065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F66F353-2DC4-4690-8A4F-9CED87CBA037}"/>
              </a:ext>
            </a:extLst>
          </p:cNvPr>
          <p:cNvSpPr txBox="1"/>
          <p:nvPr/>
        </p:nvSpPr>
        <p:spPr>
          <a:xfrm>
            <a:off x="2573651" y="5444048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BF36B-28DB-4E11-A131-F3B49979B1CA}"/>
              </a:ext>
            </a:extLst>
          </p:cNvPr>
          <p:cNvSpPr/>
          <p:nvPr/>
        </p:nvSpPr>
        <p:spPr>
          <a:xfrm>
            <a:off x="4367694" y="453008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est à 0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8859590-1F64-49D9-A579-E7060D221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60454" y="4941635"/>
            <a:ext cx="1333376" cy="13333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6B6FFC7-9742-4BFA-A7B3-AC5B6C2A708A}"/>
              </a:ext>
            </a:extLst>
          </p:cNvPr>
          <p:cNvSpPr txBox="1"/>
          <p:nvPr/>
        </p:nvSpPr>
        <p:spPr>
          <a:xfrm>
            <a:off x="6961883" y="6195431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Solénoïde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F8B0E0BF-35D6-4ACD-AF7E-571B28B10E4A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F9FDC6-4D9A-44FD-B795-DA29E6BEC2A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E911EB7-107A-4395-9E5D-C820A8BA6B0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B83BAF66-DA51-479C-B039-E333CCC2147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A588C3-F16F-488C-B7EA-73A31457C83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E77EC9B-CB7C-47DF-99EB-2C2D0C792CE4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60D2238-5D8F-49AD-9D18-4117473096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1EF000D-2F04-4C94-A1CB-535109B393F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8C2B823-8517-45B4-BC87-5AF80C83BA1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BB674E-969A-43E3-934F-63B79D8B280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CA80286-304B-4692-B91C-AC39A398A443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C52DF91-9E3C-44F8-A0FA-15E3C525E164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430DEE8-A22D-40DC-A82E-7332AC894D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2BA6C5F4-CA8B-47A6-81B0-A62ED972260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79B715D7-0EFF-4E68-AE41-86DF3F827FE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5E6E329-E73E-4A86-B199-FA53D35A9113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FD48039-A019-4201-B8D7-329CEE5F096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1BD614D-45EE-4A0B-BE94-45E6E09C4CC8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474C5D3-0DED-4352-BE01-DF37C69EC21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6964EA8-3A6E-4296-9DA5-1635F1085316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FF84C7F1-10E9-48AD-8BD5-56C83594DE7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5C93F4C-1EDF-4099-B818-879D78A6EC6E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C6B1BC8E-D3C4-451A-9869-B03F9EB7E201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6E9E0634-D99E-4D22-A348-95386E53D9F0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972EC4A-FDE7-4EDC-9F6E-F9C86280E5E0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1C1A05-0818-4E48-8A58-0917ACF61967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D2275BB-B51F-4D9B-B139-63A643EBAE57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84E0E91-861A-4419-8F1E-CCE7B8D913F8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2DF1251-C4C0-4877-8F92-61EC903E8026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13AF51A-D27B-480F-B493-16B1847F401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821200B-E30C-46B2-826A-6BADA7D91A0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4DB638A-711D-4A0B-B76A-0CA41273CC7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10A6C2CD-B9CB-4F0B-BA88-9F3872D8C1E8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E2ACED3-25A7-44F4-BC8D-564A4EF95AFE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B759C125-445C-49BA-AB56-24112DDB5B9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3C415C-4A64-4E62-8ABA-D1A9A3232DDB}"/>
              </a:ext>
            </a:extLst>
          </p:cNvPr>
          <p:cNvSpPr/>
          <p:nvPr/>
        </p:nvSpPr>
        <p:spPr>
          <a:xfrm>
            <a:off x="11019966" y="52081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79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5432881-7014-4C23-B096-A6BCE01A4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46" y="925139"/>
            <a:ext cx="4678504" cy="5844245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5B00FBB-62D0-4846-B04E-F9298A89869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0A67FA-7081-4AD4-98A4-8FE9733315D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5985F78-D8FC-4F51-A10D-FABA6EB2ABB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901505-4AEC-4AC6-BC22-45F96C666E56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CF5432-47B6-4CCD-ADB9-5B05DEB9002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536E34B-EC91-42EB-897C-942C082B79D3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C026C4A-549D-40E1-A3AD-3460148D0B8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8356EB2-5A9F-492D-A9A0-CC0A855BE6E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A207AEE-D611-4682-9202-0E307A372D0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660F3E3-AFA4-453F-A45E-BF3857D1529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C55B156-D90C-4D71-BE2A-D1BDE5A4FB8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FAE10AB-2F76-4BF4-A432-8E2EB0A236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E4FDE0F2-6129-47E3-A3D5-2E6A3BF8ACA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05E5CA8D-D7D3-47DF-9154-B2E706376644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DCD53BF-505D-4E0C-9E6E-DCA5EDBA3997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33082C0-B689-4F25-9F5E-92757ECE701E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2373E4-2459-40D1-9C10-32436047B0C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27E0DFD-7B32-4AE8-8449-956D13902A40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0453A95-768E-4DBA-8494-0BB33DB8430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B305EAC-67D6-4B36-9A98-43D119C70D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1831F1E-A36B-436A-9C12-C7CAE508FA8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763550E-9462-42B6-9DF4-22763B331E8A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F8D032F-38FE-4F7B-A3FF-0A8BEBDF16B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57C6AF6-C826-4B47-A7AD-B1187386CB6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AB1C355-2785-4F47-8BAB-2268A7A795F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8FA1E5F-87FB-40AA-8080-CF5A47E153B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3123FCE-D0B6-4F69-B45D-568D7772B5CF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7C41FCE-1571-4F80-B49C-F82B36A825C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2C98B09-00D2-4679-934C-800DBB99F98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DB03455-C1BE-46B4-91B6-641F09C1F471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146D59D4-85E9-44C4-940B-B9DA44086F3B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2E672B0-6325-4D2A-BB4B-8AFD1743DA7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763555D-FB93-4BC2-8D0B-E647267081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49252D3-4AA0-438B-ADF1-3A546C2B41FD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4A92DD4-1671-4BC9-B02C-C9ECF84B170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A31ED-6F69-46B0-A16B-E1F75DB0CFFD}"/>
              </a:ext>
            </a:extLst>
          </p:cNvPr>
          <p:cNvSpPr/>
          <p:nvPr/>
        </p:nvSpPr>
        <p:spPr>
          <a:xfrm>
            <a:off x="11019966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8489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156679" y="88614"/>
            <a:ext cx="654099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n°2 : Lion basculant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04E69D-B074-43B9-8016-D1DA8D599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38" y="935394"/>
            <a:ext cx="5225148" cy="583399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35E9685-468B-42DD-86CA-8670F2E8EFD6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EFB84E-DDB7-4A77-B915-E56E4443CD92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06BCA7E-6AA2-48A9-AA0C-A3CBE05D63DF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7768378-CBE9-49F4-AFBD-5AC5DFE254F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FD94567-3C76-4595-B2B4-2EB33EECCF7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2AAFEA8-3096-43E6-AAE6-8C7592B5154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41255F3-C0CE-4969-8097-BB071DF8E8F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7BD2C8-511F-406F-BEDA-686844C3953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23C53EA-533C-40E2-AF04-9648893995E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5E67C25-BECA-4A51-80F4-1B3147A2FB0F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9A2617C5-2D22-40B9-BFC9-48D95C764DF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E1BFC4A-5B9C-40FB-8936-38B50705EFA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7BE0924-2483-4CBD-BD7E-E6641A27F6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738826B-2A81-4C4D-820B-FF7E7632F6B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BD4977C-2F80-4603-875C-BE9B000FB8D1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2A4405F-63FE-422C-9251-22C699BF148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88720CF-8AA2-4685-9A5B-AE05FF8BD2B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030C082-971D-4E15-9AF6-CF11A62F33C5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E6E130D6-3EDE-4905-8813-CA6E7F734884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15039B3-88D3-4417-B41A-A239293D1E4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532779F-6B4B-4B61-A79A-53BD6766A7CD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63E319E-4230-4FCE-9349-2DF71C41CEB5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0E2BF58-42F0-4A71-B124-371FBB246EB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9278372-45D6-4574-94B0-A16D9A6FB922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D784BB2-6773-4669-9206-CAD2EE9DD98A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62395DF-59C3-47D7-AC37-58E515DD5C6E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2A58748-437B-4361-A750-09F826E94F5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0489F35-3649-478D-B928-9B0273D326AA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Lion basculant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C1CEF47-68CF-42AB-A7A7-455FFBC026CB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441E538-8F60-4232-B6A4-89A0E4A483A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3E145DD-7650-4B46-9FA1-2098F2D8D5B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4DE5352-4B82-4E73-9885-0DDD54A328C4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E812C4D-8D48-4AD3-9A8C-439B8B3B0D4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206861E-8303-4281-B6B6-86062BFFC53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3E0A2879-8D61-4259-BF71-C240997C999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E739644-CAD9-4DAF-84B3-64141E835593}"/>
              </a:ext>
            </a:extLst>
          </p:cNvPr>
          <p:cNvSpPr/>
          <p:nvPr/>
        </p:nvSpPr>
        <p:spPr>
          <a:xfrm>
            <a:off x="10997467" y="489103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2292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15FD8E-BEE6-44C5-AF9C-2CF29C5CF632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F2BE581-825D-465C-8D7A-9B829460A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173" y="989834"/>
            <a:ext cx="4515364" cy="239212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BE142834-81E9-419B-803A-8D01B89C5EC0}"/>
              </a:ext>
            </a:extLst>
          </p:cNvPr>
          <p:cNvSpPr txBox="1"/>
          <p:nvPr/>
        </p:nvSpPr>
        <p:spPr>
          <a:xfrm>
            <a:off x="3775813" y="1206216"/>
            <a:ext cx="4640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Entrées :</a:t>
            </a:r>
          </a:p>
          <a:p>
            <a:r>
              <a:rPr lang="fr-FR" sz="1400" b="1" dirty="0">
                <a:solidFill>
                  <a:schemeClr val="bg1"/>
                </a:solidFill>
              </a:rPr>
              <a:t>	● E1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Type de capteur : </a:t>
            </a:r>
            <a:r>
              <a:rPr lang="fr-FR" sz="1400" b="1" dirty="0">
                <a:solidFill>
                  <a:srgbClr val="FFFF00"/>
                </a:solidFill>
              </a:rPr>
              <a:t>Capteur effet Hall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Référence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chemeClr val="bg1"/>
                </a:solidFill>
              </a:rPr>
              <a:t>Capteur à effet Hall A3144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endParaRPr lang="fr-FR" sz="1400" b="1" dirty="0">
              <a:solidFill>
                <a:srgbClr val="0070C0"/>
              </a:solidFill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Signal : Numérique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</a:t>
            </a:r>
            <a:r>
              <a:rPr lang="fr-FR" sz="1400" b="1" dirty="0"/>
              <a:t>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  <a:r>
              <a:rPr lang="fr-FR" b="1" dirty="0"/>
              <a:t>		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1366320-8369-459E-944A-661104DDC84A}"/>
              </a:ext>
            </a:extLst>
          </p:cNvPr>
          <p:cNvSpPr txBox="1"/>
          <p:nvPr/>
        </p:nvSpPr>
        <p:spPr>
          <a:xfrm>
            <a:off x="337562" y="3748802"/>
            <a:ext cx="5758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Sorties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S1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</a:t>
            </a:r>
            <a:r>
              <a:rPr lang="fr-FR" sz="1400" b="1" dirty="0">
                <a:solidFill>
                  <a:srgbClr val="FFFF00"/>
                </a:solidFill>
              </a:rPr>
              <a:t>activer/désactiver un moteur (12V) via un relais </a:t>
            </a:r>
            <a:r>
              <a:rPr lang="fr-FR" sz="1400" b="1" dirty="0">
                <a:solidFill>
                  <a:schemeClr val="bg1"/>
                </a:solidFill>
              </a:rPr>
              <a:t>+ LED de Contrôle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Condition : Si E1 est à 1 alors activer la sortie, sinon, désactiver la sortie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Voltage : </a:t>
            </a:r>
            <a:r>
              <a:rPr lang="fr-FR" sz="1400" b="1" dirty="0">
                <a:solidFill>
                  <a:srgbClr val="FFFF00"/>
                </a:solidFill>
              </a:rPr>
              <a:t>0-5V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fr-F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S_TERRE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bg1"/>
                </a:solidFill>
              </a:rPr>
              <a:t>Rôle : entrée de la gestion des quatre éléments</a:t>
            </a:r>
            <a:r>
              <a:rPr lang="fr-FR" dirty="0"/>
              <a:t>	</a:t>
            </a:r>
          </a:p>
          <a:p>
            <a:pPr lvl="2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30A730E-0385-4301-B894-C2C792205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55697"/>
            <a:ext cx="2076206" cy="172069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C38808B-7F57-47FD-B5C2-9295F830C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83194">
            <a:off x="8352842" y="3601979"/>
            <a:ext cx="1519483" cy="226904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61476F3-A9C4-4693-9171-93C417E07A59}"/>
              </a:ext>
            </a:extLst>
          </p:cNvPr>
          <p:cNvSpPr txBox="1"/>
          <p:nvPr/>
        </p:nvSpPr>
        <p:spPr>
          <a:xfrm>
            <a:off x="6712320" y="5728181"/>
            <a:ext cx="843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Relais 5V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35974A8-F642-4FA5-B512-ACFCCAD5CEAA}"/>
              </a:ext>
            </a:extLst>
          </p:cNvPr>
          <p:cNvSpPr txBox="1"/>
          <p:nvPr/>
        </p:nvSpPr>
        <p:spPr>
          <a:xfrm>
            <a:off x="8391610" y="5882069"/>
            <a:ext cx="26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70C0"/>
                </a:solidFill>
              </a:rPr>
              <a:t>Actionneur linéaire (Moteur 12V)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E689886-AD3A-40B7-9F25-D7148F9D27F5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53C6A94-F125-4AC8-B52C-92045A93FE1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EB89C4E-157F-4CC4-B56A-14B105AB7EF8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D5E8FE91-53BE-4C9F-9674-7C9E91113F19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915FBF7-667E-464A-B8DE-8914AA69197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5A82AF2-BEB6-4437-92E5-01C0CB389A7B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88DB038-358E-4172-BA82-FAFBD076AAAD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2EF4ABB-80CA-4FE7-BD9C-D4328EDA0C12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F16E9C9-1338-4917-B408-E945B563BFF3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ED02A63-463E-4579-980B-DEDD108B7E1C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E29A643-A20C-43E7-B8B1-860593CB2C4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6C607F9-CEFD-4289-AD9A-B5CA53F0711D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FCB24F9-6E3B-4EF2-B929-CD69C760EC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294CDAE-4169-45EE-9749-8D42DAE887F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49FAED2-68EC-4B4C-B0F7-F408C598EF3A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1D03787-367E-462E-AE79-A74758B7739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80AD562-0E3C-45E5-A748-4CA070CBD8E7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ABE8727-5BC4-4D89-814A-12163C2354B1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94C73DFF-DA66-4072-8DC5-7CFFEAD664A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F0AA8DD-E2A8-433E-B069-8EDCFDDA0C7C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8EA511A9-5F06-4EC9-915B-1C441FBA525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D17DF74-B9BB-4358-8BAC-F1A913FCCE49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592020A6-DD2C-4438-8A62-A57CCA520699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7594ADE-A4B4-4F4C-B711-564A92DE197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5C7A4C3-816A-4C39-BB3D-0FCC2CB231D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5A48D9A7-6A65-469A-9577-A8C04CD9B6E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A5ED1DA-34CB-4B94-A816-2AECD426AFD6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81239A7-F6CD-40E5-B6CE-AB17F1609A8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58C275DC-DEE8-4F30-BE4B-561F3220C57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64B3579-D6B9-4991-B8AA-618E0C651EC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F47AE84-FB1E-49F4-BECA-4F58B249F23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EED1C45-683B-4A76-A3E3-799DB1DD135C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ED840249-8473-4A63-8910-482108ECCCD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B1F8E80-530B-4457-81EA-3A0F71A3B50C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A467FE21-D2E8-4422-9E68-279C35FFF4B2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FC291C-433A-4014-8928-A19C40CBAC5C}"/>
              </a:ext>
            </a:extLst>
          </p:cNvPr>
          <p:cNvSpPr/>
          <p:nvPr/>
        </p:nvSpPr>
        <p:spPr>
          <a:xfrm>
            <a:off x="11015455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18/27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679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C75D0B8-0B8F-46C5-A6F3-F5C48F8C9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37" y="966694"/>
            <a:ext cx="4978026" cy="541389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B278F3C-9649-4DEC-BE1E-3C4D4287437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E6BD062-4C9E-4F6C-A557-EDCCB34D3EF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ED977B4-43D9-435B-A7C2-1066810080F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D71236F-6FB7-4DC1-B4DF-BCAA709A33C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E852CD8-32A7-480B-BB02-E00F6CF175D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C14A7D-52EE-40A7-9DF2-5FA0BC8D739D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417AE68-635B-4FD4-878A-D4BA280C711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671071C-C075-4082-B35A-EE08DCC8267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CB5FF3A-5CE3-4BAA-A548-2EB8EA890CB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5D511A-586F-49B9-B06D-59B1ED9A423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EFEBBEC-A4E3-42AB-8527-0BD286CAA70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6AAD968-EE86-4052-AF46-E1F4F8EBFAC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2EC7E93E-F037-4C4B-847C-9E1DCD84B9B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3F8FE68-578B-40B9-8E7B-D2F909A92BC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A4BC62-FBBC-44AB-AF7F-F9DE04F9A40C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BB95588-06FA-449E-B25A-AAC40229B56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FBE278D-1F53-4698-9E4F-0837EB19490E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127DBD4-DC44-4B73-8F93-FEC83C0EB65B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2C6CD09-6A8D-465D-AE4F-A262F5DF388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5024044-465D-4037-AE05-0E4F6B5B3B3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9EB656F-B00C-4210-AC52-494D4F7767F8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74C147B-3338-4BF4-B84A-52D3D5A57AC8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C1854A5-45E8-42CE-BB5F-E727DB2CC50D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1E3B6F9D-2690-467E-BC23-A9D1E389813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6A95E20-F09A-499B-849D-BDD6336D6E9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8AD3ABE5-9C23-4EF0-BC23-6E383505D22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F4C2555-E087-4C68-8FE8-15665102B4E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7AF12D-2FCD-44A8-8624-C037EE6A769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3D5FCB9-D723-4E96-B90D-2567860EE47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ABFC21E-F422-4BDE-B821-87023CA9CD7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658404C-5DA9-4C2D-9910-87829AFDDB2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1AC8E4-DEA7-44B1-8584-FD79FA885335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6D13A13-EF4E-4244-92DB-D4E392ED34E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8A5647E-0CE8-4DF3-8777-7DD43F94254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4FBA80A-56AB-4266-A2ED-912C8E5A7A3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76EDF0-D42F-4EF1-8C23-0BEF7F690420}"/>
              </a:ext>
            </a:extLst>
          </p:cNvPr>
          <p:cNvSpPr/>
          <p:nvPr/>
        </p:nvSpPr>
        <p:spPr>
          <a:xfrm>
            <a:off x="11019966" y="53673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51751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4" y="122798"/>
            <a:ext cx="5720565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de l’entreprise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D159844E-21E2-4437-9F07-319F61D34A5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0005748-5873-4C11-AA17-0C75184A4905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23729A-68C8-49B7-B301-073B716F16E9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AD0EAF8B-E69F-4134-9355-82B1B835F6D5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057EEC9-8D7B-4E4D-B6C1-280DF40A701F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de l’entreprise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FAF5397-5F70-402C-BFBF-FCA7EB1E8D2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78498D30-07DB-4469-95AB-D84584351BC3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0B3743D-52D2-4EA2-87A2-D1867D200D00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69964576-032D-4149-AF8C-50D710DD7259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5F8E649-CCA6-4588-A237-8256D8F7DB7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F4A16847-4BE9-4692-98F7-E73C2A80EBE5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03624F09-0F2A-45CA-8472-C6299368B57E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5A612B3B-99F3-4CC5-8377-5AFE96EE503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837500EC-3F4A-4197-BE87-445792007827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DD142764-D3E9-49EF-8B3E-B7785F996912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5354068-277B-4B4B-BE96-2DBC96BEFE96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524B804-1103-45CA-B127-2C872985B4F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6A58740E-0078-41D9-836C-CEF0A87C75A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B3C9A5D7-0173-42CB-8A0F-68AF460B6B2C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E188A93B-A362-45B1-A625-097919BB1889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8109527-3C76-4FB1-8532-E2634C5984E7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53874417-1387-4191-8F3E-477976F274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89398813-9871-49F2-83F8-2A55809DE39B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F13F92D2-82D0-4D94-880F-4833E4F3AA1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C8E69EC3-5032-429C-9A3C-398F10568C2B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80B9AA85-73B4-4145-9EDC-2C93A31D6493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28059837-8DC1-4570-A04D-01544B13634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4F41AE1-B811-4482-B811-FEE86119BCC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9C777E40-5388-43AB-98BD-350EBD69635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1C5509CE-47C7-4F84-BEEB-5059CD01EAA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9594DB5A-031E-4B28-83DC-6C07E5E74F37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4197A086-B5CE-4831-B7E5-C92DF5CD6F7C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705522A8-B297-4EBC-B491-A471B9BEDCF0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4EE32411-C3D4-4A95-BD88-74A78803A627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7ED3235C-8850-43DD-9843-F9790FBADD2F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B23912-9DF9-4D5A-9216-9C5138207756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F9189C3-3A9C-4417-B001-0708C2C45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71" y="1369843"/>
            <a:ext cx="98107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12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20037" y="88614"/>
            <a:ext cx="6677636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Mécanisme n°3 : Élement TERRE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783462-8BB7-4A6F-8AA2-BCD5DB5C2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87" y="951151"/>
            <a:ext cx="5124309" cy="5818225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A194267-ECEA-4059-82E8-375FA9AF8DD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0F2BD8-FD3A-44F5-8066-6DD29AE5FEC3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A2032A3-125E-4329-8C35-6A372F2779E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D91F273-899B-4EA6-9475-1FD8DFEE8BE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89168-F20C-4781-A878-AD685598184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5F8D6C-A715-44C9-9FD5-B988E88F898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77DFCF9-E8F0-4AC7-BE39-39A37944004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9699A88-2025-479D-A28B-53F298D39E7F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385E2DE-F989-4E75-977B-AA113DABAEEE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9FC49B-6640-4311-ADF2-452CE0925AD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E662073-EE19-4816-B27A-051D2F24C43A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C3FB99-2D66-48AB-A384-B26B3AE28DE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06B2438-37FF-4E87-9C2D-8C72A2979F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901CD90-C3A9-4DEF-A8BA-2B0C5DE546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2E5A466-E3E4-4C8F-93E9-E454609ED7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A3DC3D-4C3B-4E46-B9D9-A75F9EC564F9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CF415F6-A2ED-4B0D-A65A-D41C79B2B2F2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26F675A-94E4-48AD-A600-E00772282D3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A1A451F-C56A-4745-A2A8-F2203913178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AD38D2-F23F-47DC-8350-72052F22261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3AE9565-701A-4833-9FDE-9C3646862300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966A3E-4370-4EB3-8852-9ED23E6A82B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9C132D8-B963-4868-89C4-9CF64259FDF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E7E8C3D-74D9-424D-A471-1D7568975A5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C263DB8-5375-4A15-BA2F-CC8539FCC7F5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7F2E925-77CF-4D4E-93EF-3CAA4D0E6EE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601FC5-1A4B-43C9-B769-E91A4C338DC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2BE948-E928-4686-B7C5-A4FF89E80D7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5DAA3B-8A21-46F7-8386-A52555F869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2589CF-6C76-4133-AF94-2A1A076E5E2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9F582D6-3E57-4447-82A1-6F0A5C7A87D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5526977-1B3D-4806-AF63-4D4227DF5A4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508A762-B80F-4F99-B8E0-3CA488AD4F5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E7130EE-81F4-4778-B1C8-F9A72CAFC6F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19B712A-06F6-4EE0-B7B8-2CA093971BB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D474C3-C758-4C6A-A01A-354E0B2C1A44}"/>
              </a:ext>
            </a:extLst>
          </p:cNvPr>
          <p:cNvSpPr/>
          <p:nvPr/>
        </p:nvSpPr>
        <p:spPr>
          <a:xfrm>
            <a:off x="11067613" y="528677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9521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A194267-ECEA-4059-82E8-375FA9AF8DD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0F2BD8-FD3A-44F5-8066-6DD29AE5FEC3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2A2032A3-125E-4329-8C35-6A372F2779E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D91F273-899B-4EA6-9475-1FD8DFEE8BE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5089168-F20C-4781-A878-AD6855981847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5F8D6C-A715-44C9-9FD5-B988E88F898C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77DFCF9-E8F0-4AC7-BE39-39A37944004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9699A88-2025-479D-A28B-53F298D39E7F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5385E2DE-F989-4E75-977B-AA113DABAEEE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9FC49B-6640-4311-ADF2-452CE0925AD9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E662073-EE19-4816-B27A-051D2F24C43A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6C3FB99-2D66-48AB-A384-B26B3AE28DE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906B2438-37FF-4E87-9C2D-8C72A2979FCC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901CD90-C3A9-4DEF-A8BA-2B0C5DE546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2E5A466-E3E4-4C8F-93E9-E454609ED7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9A3DC3D-4C3B-4E46-B9D9-A75F9EC564F9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CF415F6-A2ED-4B0D-A65A-D41C79B2B2F2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26F675A-94E4-48AD-A600-E00772282D3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A1A451F-C56A-4745-A2A8-F2203913178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2AD38D2-F23F-47DC-8350-72052F22261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3AE9565-701A-4833-9FDE-9C3646862300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966A3E-4370-4EB3-8852-9ED23E6A82BF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Arduino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99C132D8-B963-4868-89C4-9CF64259FDF6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E7E8C3D-74D9-424D-A471-1D7568975A5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C263DB8-5375-4A15-BA2F-CC8539FCC7F5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E7F2E925-77CF-4D4E-93EF-3CAA4D0E6EE4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7601FC5-1A4B-43C9-B769-E91A4C338DC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C2BE948-E928-4686-B7C5-A4FF89E80D7D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75DAA3B-8A21-46F7-8386-A52555F869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Élément TERRE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12589CF-6C76-4133-AF94-2A1A076E5E2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29F582D6-3E57-4447-82A1-6F0A5C7A87D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5526977-1B3D-4806-AF63-4D4227DF5A4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508A762-B80F-4F99-B8E0-3CA488AD4F5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2E7130EE-81F4-4778-B1C8-F9A72CAFC6F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019B712A-06F6-4EE0-B7B8-2CA093971BB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92427CC-006B-40B3-82C3-75144443CC7B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0" name="Picture 2" descr="Résultat de recherche d'images pour &quot;html png&quot;">
            <a:extLst>
              <a:ext uri="{FF2B5EF4-FFF2-40B4-BE49-F238E27FC236}">
                <a16:creationId xmlns:a16="http://schemas.microsoft.com/office/drawing/2014/main" id="{6E79DA92-5AFC-4E0F-9E32-A16A838C3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51" y="1681913"/>
            <a:ext cx="1354984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 5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80706793-9F1F-40CE-8E6D-1F38079EE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49" y="1681913"/>
            <a:ext cx="1354984" cy="1873250"/>
          </a:xfrm>
          <a:prstGeom prst="rect">
            <a:avLst/>
          </a:prstGeom>
        </p:spPr>
      </p:pic>
      <p:pic>
        <p:nvPicPr>
          <p:cNvPr id="52" name="Image 51" descr="Une image contenant chope, alimentation, signe&#10;&#10;Description générée automatiquement">
            <a:extLst>
              <a:ext uri="{FF2B5EF4-FFF2-40B4-BE49-F238E27FC236}">
                <a16:creationId xmlns:a16="http://schemas.microsoft.com/office/drawing/2014/main" id="{3748AF55-859C-4CDE-B5B9-A2FA4E6C1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47" y="1601854"/>
            <a:ext cx="2731824" cy="1873251"/>
          </a:xfrm>
          <a:prstGeom prst="rect">
            <a:avLst/>
          </a:prstGeom>
        </p:spPr>
      </p:pic>
      <p:pic>
        <p:nvPicPr>
          <p:cNvPr id="53" name="Image 52" descr="Une image contenant lumière, trafic, horloge, signe&#10;&#10;Description générée automatiquement">
            <a:extLst>
              <a:ext uri="{FF2B5EF4-FFF2-40B4-BE49-F238E27FC236}">
                <a16:creationId xmlns:a16="http://schemas.microsoft.com/office/drawing/2014/main" id="{B22B3439-E9C1-4781-B1C5-CB0C95060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36" y="1645512"/>
            <a:ext cx="3902606" cy="1873251"/>
          </a:xfrm>
          <a:prstGeom prst="rect">
            <a:avLst/>
          </a:prstGeom>
        </p:spPr>
      </p:pic>
      <p:pic>
        <p:nvPicPr>
          <p:cNvPr id="54" name="Image 53" descr="Une image contenant assis, table, blanc, petit&#10;&#10;Description générée automatiquement">
            <a:extLst>
              <a:ext uri="{FF2B5EF4-FFF2-40B4-BE49-F238E27FC236}">
                <a16:creationId xmlns:a16="http://schemas.microsoft.com/office/drawing/2014/main" id="{A8642A38-9D5E-4B50-BA25-5D3429265E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9" y="3720112"/>
            <a:ext cx="1905000" cy="1905000"/>
          </a:xfrm>
          <a:prstGeom prst="rect">
            <a:avLst/>
          </a:prstGeom>
        </p:spPr>
      </p:pic>
      <p:pic>
        <p:nvPicPr>
          <p:cNvPr id="55" name="Image 5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85B1A07-7D54-49DC-A870-40DCB3898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08" y="3765187"/>
            <a:ext cx="1905000" cy="1905000"/>
          </a:xfrm>
          <a:prstGeom prst="rect">
            <a:avLst/>
          </a:prstGeom>
        </p:spPr>
      </p:pic>
      <p:pic>
        <p:nvPicPr>
          <p:cNvPr id="56" name="Image 55" descr="Une image contenant objet, horloge, dessin&#10;&#10;Description générée automatiquement">
            <a:extLst>
              <a:ext uri="{FF2B5EF4-FFF2-40B4-BE49-F238E27FC236}">
                <a16:creationId xmlns:a16="http://schemas.microsoft.com/office/drawing/2014/main" id="{97F2BBD1-313A-428A-A247-06E6F951C2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47" y="3903920"/>
            <a:ext cx="3150566" cy="1201153"/>
          </a:xfrm>
          <a:prstGeom prst="rect">
            <a:avLst/>
          </a:prstGeom>
        </p:spPr>
      </p:pic>
      <p:pic>
        <p:nvPicPr>
          <p:cNvPr id="57" name="Image 56" descr="Une image contenant lumière, dessin&#10;&#10;Description générée automatiquement">
            <a:extLst>
              <a:ext uri="{FF2B5EF4-FFF2-40B4-BE49-F238E27FC236}">
                <a16:creationId xmlns:a16="http://schemas.microsoft.com/office/drawing/2014/main" id="{9E5D179A-B412-43F5-98A8-1295AA85B1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70" y="3528802"/>
            <a:ext cx="2731824" cy="141286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7E2DCFE7-FE6F-4BD9-A61E-B5FB127F7226}"/>
              </a:ext>
            </a:extLst>
          </p:cNvPr>
          <p:cNvSpPr/>
          <p:nvPr/>
        </p:nvSpPr>
        <p:spPr>
          <a:xfrm>
            <a:off x="11015455" y="506206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21/27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20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D787488-0C0A-4490-8ED7-5342CEAC4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01" y="908759"/>
            <a:ext cx="6061799" cy="5513029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07363B5-9684-444C-B336-36ABA5A03C51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4028A56-6DA3-4DAE-9321-468E282DC10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3D8EE2D-F821-499E-B837-887FFA241C05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09EFD42-1567-451F-97C0-8F6C5580F33B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3A6CBE9-F887-42EF-9FDD-2C234DFAF812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55A0109-8D27-4C00-8605-9B4EDF47A835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28656D5B-AD2C-4C17-85D0-FE3D80C751A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6CE7F2-7D88-4229-9567-D5161984356C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4A1F7E4-C909-491F-AB01-0C7B2E1C2C04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CD668A-D4C5-4A77-9ABA-CFDE3F76CB98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00ED60E3-74CD-4171-907E-4ED14356773F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88AD151-0ABC-4DEC-BF93-E500597A8F9F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969CBF8-189F-4362-986B-F305490F7A7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DCCC86F-5153-4DC9-9134-6F39FE4FC11E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4D286BD-B2CB-483E-BF2B-476976CD5459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F79419A0-DD6F-40E0-9B9E-C5D409937604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1600D6B-389B-4A66-B168-0B8CE8CA289F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A838D02-DB8B-49E3-8B39-2202821C4616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EAB8A65-6B7D-4D55-A81C-9D127B167949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17CBD3A-CE47-46F7-A18F-8C329308613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502AC8F-CC1C-4664-8B85-DD915FB743D1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BD3B06A-8CBF-4298-801E-84D6FB6FF879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A47CC23-BB8F-4606-A866-0EC5F1E6FD2A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AE035E3-324C-4509-9B38-EFA4201015D7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1F947A2-B4FC-46DF-A4B3-628EAEACC7F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D4037EEE-7E21-48B8-A973-BCC35384B9E1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CFAF022-C9F4-40FC-9013-9382B1D42DB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FF2648B-2624-435C-9671-FF669673AEA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8F28A12-1216-4E2D-B3C7-03E0B9F5AF09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C5F2C5-6260-425B-BB6F-9A0A67196DE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5E553DA2-970B-4326-9A40-2763694882F2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9E3145A-7765-402A-9F41-5D6AFEFC27F7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07DB95F-B1FA-4FCA-AE46-E5552CF92E4D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78F7BAC-8344-44A8-B235-18730E69581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CBAF8278-6AC7-4EC8-8E2D-C3D93C235569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354A27-7072-493D-A4EF-73E17CCC845E}"/>
              </a:ext>
            </a:extLst>
          </p:cNvPr>
          <p:cNvSpPr/>
          <p:nvPr/>
        </p:nvSpPr>
        <p:spPr>
          <a:xfrm>
            <a:off x="10932426" y="470384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22/27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5187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 descr="Une image contenant capture d’écran, carte&#10;&#10;Description générée automatiquement">
            <a:extLst>
              <a:ext uri="{FF2B5EF4-FFF2-40B4-BE49-F238E27FC236}">
                <a16:creationId xmlns:a16="http://schemas.microsoft.com/office/drawing/2014/main" id="{90DE4AA4-6A33-4C0F-9C3F-1FC646403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33" y="2366814"/>
            <a:ext cx="4715533" cy="2124371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A40F5B0-9346-4C6B-BD9C-E4D05D52B026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1A867F-0B69-4E7E-9F13-3D275B0D817C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3059C0-2C54-4023-A052-C6BF45F8DF02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D86C7B5-8977-4CE3-8129-7EBF331574BF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8089B8-FA9B-4936-A4FD-B233F29064D4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E79F2EF-C1EA-41C5-9778-D3E6BD59E179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7486491-A101-472A-A184-E6BD8B3A6344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6497DF-6AC7-47C6-896B-4A0919586831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2EED541-46D5-43EF-B672-97664450579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7561478-0E02-44F8-9FEE-E499857DBAC5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AD2E514-BEAD-4E89-817F-209AD2799768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2017C33-2F64-475B-AA17-829261DB200C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6252DA98-B1FE-4A81-8F69-7016D5F49FE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3F1A1F8-EF25-4D94-8349-43013992BDC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7481DB7C-27EC-4BCC-9A8C-2117753D16A5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77C922D-576F-4E29-9E16-1D05895F3CB7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7EC3A8E-EF05-43B5-BA27-CBBF6C03005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886795C-E4B5-4F0E-872C-E1FAE49CC1B1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E1B78FA8-B394-4C38-BAD6-1C1500CCE53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022AF5B-D3DB-4458-9B4F-0B2A7D69324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BE92D3AB-48E0-4A67-8970-08D29C1B95DC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A33BE08-AF01-4E0B-93E0-459A2560972E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D1D6FFD-C5F1-4D98-B68D-5B6490A49B9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9184D5D-7059-402C-BE92-E1762E64FD0B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E1927A2-0DC1-4F0F-979E-B888F2C8C9C6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14F0D96-2151-4717-B688-30EA67F8F099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F657A808-D708-42C8-9072-4C071CE8AEA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4453578-0297-49A7-BE5D-48776D75859F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9AB4C49-D233-4351-ACD5-8716195701AD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B2A446F-1DFE-4540-B2E3-AE624E47B9CB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C9FAD9D-CFD3-4D78-A763-E08C6E46B007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1D7E0C6-21A9-4D64-A3F0-FA80F123078E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BA81D711-3E69-41A1-99C8-B2F55F1738B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0B3AD12C-3568-43EF-8CE2-3B303C4FE619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A610091-382C-45CE-A07C-0E3F86B8738B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F9B096-8005-4CE6-9E8F-3EE17D69C32E}"/>
              </a:ext>
            </a:extLst>
          </p:cNvPr>
          <p:cNvSpPr/>
          <p:nvPr/>
        </p:nvSpPr>
        <p:spPr>
          <a:xfrm>
            <a:off x="10997467" y="451878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4048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47388165-22C2-47AD-8CBF-D492FEB8A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6" y="1020063"/>
            <a:ext cx="9157113" cy="5171205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7ACF135-B23D-46E5-9DBA-D67B368144A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A756AD8-1198-464A-BE0F-635C8F391C38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C01A96D-72BC-48A7-B2D6-B39C762D2B3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731E9BC-68BA-4EA4-A8B4-C2CE622D41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C74BAC9-3F4F-499E-9B89-D2F4965C17BD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B717EF3-7631-41A5-93D6-9954E969E3A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43D6BE5-3A1E-4F1B-A237-61BEDBD95191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9790185-4E77-4C53-B779-28C3EFBF180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3B539AF-496A-4D8D-A575-639D6F1CC26A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702687E-D791-45CC-956D-19E4580D589D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07532D49-F6DE-4A0A-92EE-A22AD9A140EC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4889A06-D8E2-45A0-9F30-42722310C3B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74AB61B4-32EB-4DD0-8C4A-44371F55E97D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88D6D2E-0CDC-4926-8A4B-8A91BBB22755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FF73F99-9E35-403C-8B9A-18A78AE7BB3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E347AE6-E563-483E-B09A-033ED76433A5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BCB473E-AB00-40CE-A7BE-3C4DE5BBF505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087476B-BC29-4975-A0C1-D78C65A9C7A9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ECD4A04-7D3E-4B7A-980B-B5B15B944834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AB48918-793A-4F9D-BB6C-D68D06E394A5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0A72FDA9-2559-447C-9AB9-565D392636D4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858AB7B-41CB-472E-94D9-E36BEE62C687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4D074A5A-3F80-4EE0-9CC4-71D4452F82C5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4F67269-F332-40F3-9063-58E3311812F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5C75467-AA7B-4EBE-8758-3CCB1F4733B3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FE4A934-973F-4495-8AB4-BA2178546ED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7E551D7-F5DB-4021-86B1-D16851142C8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2A72C42-B7F0-47CA-BE28-DDDDDCD0FF21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B0485DF-FDEB-48CF-B0AC-6061B00037A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9964B24-C889-4446-AB19-B339240E50A8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93800AC-D1E1-44E2-A12D-F7C2A0E67044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CA2F3F2-D116-43DE-A217-62DD9843A642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6CC5DCB-FBCC-4B9F-897C-9DE4D4F68EA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92390D2-9DA4-4475-849C-7E7B84C6E3A3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1D7EB030-6818-4192-9E05-5EB8DC2F67C7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C44F26-3D8D-4D71-8CF4-9D39BD8EEA05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449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3FDA9DE-4D63-4969-B288-467C790EB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3" y="983462"/>
            <a:ext cx="8037119" cy="5682521"/>
          </a:xfrm>
          <a:prstGeom prst="rect">
            <a:avLst/>
          </a:prstGeom>
          <a:ln>
            <a:noFill/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0449A11-A245-49C1-8F7B-BB4373145724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0BEAB1-ABC9-45C0-85C9-EDDB43E768B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F0E5F28-A02D-4849-BC7E-4817DF6AA87C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C0E5EE8-9E24-4BA6-80F1-16B56E3EC85E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5170E39-4019-4CA5-A7A7-D846AF46FEB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A4971A5-B36C-4A07-B1D1-32737AC0902F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30868FC-0C91-4959-86BF-1D197168513F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6F59A8-D9A9-4F35-B443-0656AAEAF5A5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A2794EB4-94D8-4585-9FD6-3FBA1C2480A2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635DCA6-A9D0-404E-B639-4B3EEB651001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F42B343-DBB8-4F78-80AB-9F741B0B6A41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8B64767-570A-4130-B1C8-BD025A3EB766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5BE8560-FCEC-4794-8013-CE619094650B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686DC35-259F-4389-BB89-3940D509C686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DDA2153-024F-41E7-B166-F0FE9F85C236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956EA18-FBA4-4B79-AB6C-87237E834C22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A852813-A3F4-43CD-AFCD-FDDF4BA6510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779636C-0EB0-4E7A-8590-1E93117FC90D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066438BF-B049-4C54-BD93-48D939985BAC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A9A4FCE-42D6-49D1-ACAB-139E49DEBA4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071CE7C-028B-437B-9BB7-A0F826009556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026F62B-9159-4B90-B0A7-BBEB05B4AF66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0A521EE-E0FA-4142-A10F-FD66C3853EAB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4151566-8A86-4F99-AE6F-16945ADB7858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F280355-42CE-45EA-94A2-6758FCDA3BE8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9D2E000-D71A-48B4-BC08-0AE6C5AB1BC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D14EC50-926F-4F1B-ACB6-59582157C245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1D7B4B2-BD65-41E9-B486-EDF210BB43F1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E38A072-1E53-489B-9976-9FF4E2FF6E31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5A4088-BA4F-47A7-8E33-109FBB34AEE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0EC76130-53CE-480F-9810-70B8DED526C1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50AE2F0-6278-402F-8284-8C86780AE3E0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0AB4AC3-E61F-47D2-A9BC-1909B2D9ADA9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EA4A655-5C11-471A-89D5-04F138E44EC6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760416B-3667-423B-9F21-49C813ABE31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66169A-C68E-4DB3-AD28-E192968E2495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1868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3071236" y="84881"/>
            <a:ext cx="6757741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 Web de Supervision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E59804-834C-465F-98F2-AA5DF2D23FA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C38DB08-B15C-404A-B5D3-A94650BA756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530C59-375E-43AE-9880-F287F3FE578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537C2BA-B79A-4C9B-914D-10AA9D71AE9C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6DE7224-64D7-4F31-BD2D-33AE5F137598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C06FC64-EEFE-4ABC-AC12-4C9894848DC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B508323-A8CD-4763-B551-3435AFEC7D97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562A53B-6C5D-4DAA-86A3-B6CBC3E195FE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FE05FA-B1E9-4969-9810-5F917FBC43C6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01D0D9-0CCB-4082-A30C-4995B07A7EE4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8AE592-6C8D-41F0-8503-5644AE24224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7A5824C-83CF-448D-B0D6-50B6299A05D2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A29968-1A9A-4EF6-BB50-A4D774225B35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425C2A-BAEB-457C-B244-5FB9A447731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56AA41-301F-45CE-BA4C-ABD721DFD38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98242F-AB04-4F51-9263-2D83386A694D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B5F355-71EB-4CC5-8AC6-775D9BAB772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08081C4-95AB-47DC-9393-2FC3D6375B8C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0E8BFFC-29A7-42D1-813D-A4764200824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21A5E162-A5A7-4232-A280-9EC1FA64D8E0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B8D8322-9282-479C-AC19-1BCE51F94CAA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E9CBEF7-0AD0-4B98-87C0-88F53A6D7C22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60E3A33-4AAB-4E72-91CD-FE17F6EE026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E72A61-4AB4-46EC-A6D0-5ECE9FD8FA2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0D1A673F-AB8C-41DE-AD38-0585D69E0C61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BDFCDD1-DA19-4681-A6F1-5A8AEA8F5C1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40246A0-8495-4BB6-94F2-EC9F2DDDEDE0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8F854AF-43DC-4565-8012-3E5281DA4956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F8F2885B-FB9A-4617-B394-E03A1E850B07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7D5F26C-0242-430D-BA98-FD400E93A472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CD45D42-D151-4649-B24E-95C23750BB86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BAB9D75-6429-4359-A88D-9A732594FE49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Appli Web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A64669D-1A2E-4296-8018-96EE65CACABA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4BD2D8B-8B2B-48CE-9EE9-50A77074473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A341672-48E5-4DC3-ADF1-1E5746A4F27A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C6BB79-57A5-48E9-9DEE-E374B25F98F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9D43F0-DAE3-4B8D-8F67-3917A77A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38" y="935182"/>
            <a:ext cx="8237757" cy="58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8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F902BC-157C-4003-A58D-040535A4C2EF}"/>
              </a:ext>
            </a:extLst>
          </p:cNvPr>
          <p:cNvSpPr/>
          <p:nvPr/>
        </p:nvSpPr>
        <p:spPr>
          <a:xfrm>
            <a:off x="4583618" y="71111"/>
            <a:ext cx="3024764" cy="687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Partie</a:t>
            </a: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Réseau</a:t>
            </a:r>
            <a:endParaRPr lang="fr-FR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2B3AE28-85FB-4C42-8D8C-A383003D37FB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F17250-9FAD-40B2-86EB-A61EEE5993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E67C1BA-FD63-45FC-9161-FA66C2CC51B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88D744BC-DF77-4DD8-B9CE-5394EEB88599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5006580-F73D-47A4-BE95-778700A3312C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2903438-3283-45CC-8DF4-F92007DD37D1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10AC07E-889E-408D-A71F-77BEC6DACE05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ECD89A6-0230-4B7B-AAC7-52813F75597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355251D-7501-4C15-86A8-10BCE241CF2F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CCA777-434C-4BCE-962B-9B45A872FCCA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E3394F0-2A0A-4BE4-9F4F-BB8F84DF7173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44EE060-3D2F-4DE0-9D85-DFDB8B7E3D7D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1711017-8598-4AB8-89AD-9B001481C369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7C3E0D3-B038-42CA-92E4-970042194693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5DCD05B-6088-423A-9CDC-4A2104940C58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4379363-C720-476D-8977-0B062EBEBABF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2E7520-DF26-405B-8B72-DC15BCE0F046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1819ECD-C9C0-49ED-8F95-0AF4050D3338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D7BD5DF0-55C5-41F0-BB46-4DEB6E5DB63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776DB6C-95AF-4661-B7E2-3E2E2FD099B2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6C8B03CC-58D8-4E22-8CAE-7946AF770A9E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5149F33-9A7A-4F5E-BD40-A4B983ECA93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B9C38952-9A5E-424E-ADC0-71F60136851F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66C883F6-5BBF-4DDE-9900-C7EFB12B3C54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C94DD01-5D25-4323-8CDF-751ECEA657A7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8A1EF41-8C3F-45CC-BDB1-790B59C35B6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747BD7C-32D7-4997-8145-CF3D828C272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9D08703-5ECB-46CA-A8D3-B532A6622050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427A221B-16EC-4CDB-AD18-304EB45B3EB9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20B4D58-0FA8-4891-A228-2DEC2AA059F8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C34F42ED-C72F-4F89-B537-07B6120C363F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0F9B43A-7D6E-417C-89A6-66B3143EF136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403350A-FFC3-4D03-A453-AC489B5883A4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C185238-1357-4145-87D6-73586BBBB680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Partie Réseau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A2CE9C5-9BFB-43FF-A13E-003CAE1D5116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C9B8B3-BCA7-4796-9C5F-359008AA5E6C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D2F5D4-7CCD-4BFE-87F6-53DBEA693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13" y="1509168"/>
            <a:ext cx="2565487" cy="13277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220E2B-C266-4C58-8917-1D8A7D9B9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1118">
            <a:off x="6954821" y="2514197"/>
            <a:ext cx="805548" cy="601995"/>
          </a:xfrm>
          <a:prstGeom prst="rect">
            <a:avLst/>
          </a:prstGeom>
        </p:spPr>
      </p:pic>
      <p:pic>
        <p:nvPicPr>
          <p:cNvPr id="50" name="Image 20" descr="Une image contenant moniteur, équipement électronique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C87BFF28-658E-4492-ADA3-46DD904E5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497" y="1570672"/>
            <a:ext cx="2743200" cy="205997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61DB695B-2200-432C-B019-6BEF92BA7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05122">
            <a:off x="3609388" y="2742113"/>
            <a:ext cx="805548" cy="601995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CC76F659-321D-47EF-9FCA-87CCDD58DE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28" y="5287430"/>
            <a:ext cx="1770303" cy="135301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EA094860-B31F-41EF-94AF-7AED7A4F2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685">
            <a:off x="4801733" y="4702227"/>
            <a:ext cx="805548" cy="60199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9921D0A-0C52-4C21-BE0A-C79221ABA703}"/>
              </a:ext>
            </a:extLst>
          </p:cNvPr>
          <p:cNvSpPr/>
          <p:nvPr/>
        </p:nvSpPr>
        <p:spPr>
          <a:xfrm>
            <a:off x="5818386" y="5287430"/>
            <a:ext cx="4963670" cy="1779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Mettre</a:t>
            </a: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à jour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Rasbian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Connecter Raspberry </a:t>
            </a:r>
            <a:r>
              <a:rPr lang="en-US" sz="2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WiFi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Via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Graphique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non</a:t>
            </a:r>
            <a:endParaRPr lang="en-US" sz="2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3138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5920590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de l’installation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3" descr="Une image contenant intérieur, assis, ordinateur, blanc&#10;&#10;Description générée avec un niveau de confiance très élevé">
            <a:extLst>
              <a:ext uri="{FF2B5EF4-FFF2-40B4-BE49-F238E27FC236}">
                <a16:creationId xmlns:a16="http://schemas.microsoft.com/office/drawing/2014/main" id="{D0D51AA8-0583-4B2F-BA76-38667A1B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895" y="1573357"/>
            <a:ext cx="6206836" cy="4672444"/>
          </a:xfrm>
          <a:prstGeom prst="rect">
            <a:avLst/>
          </a:prstGeom>
        </p:spPr>
      </p:pic>
      <p:pic>
        <p:nvPicPr>
          <p:cNvPr id="7" name="Image 8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034807BA-F0F4-423A-A610-82D45AC73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941" y="4702339"/>
            <a:ext cx="829541" cy="658918"/>
          </a:xfrm>
          <a:prstGeom prst="rect">
            <a:avLst/>
          </a:prstGeom>
        </p:spPr>
      </p:pic>
      <p:pic>
        <p:nvPicPr>
          <p:cNvPr id="17" name="Image 17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11411C44-1C8D-486C-B9DE-EC999004C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450" y="4699741"/>
            <a:ext cx="742950" cy="572327"/>
          </a:xfrm>
          <a:prstGeom prst="rect">
            <a:avLst/>
          </a:prstGeom>
        </p:spPr>
      </p:pic>
      <p:pic>
        <p:nvPicPr>
          <p:cNvPr id="20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C7170637-7DFF-4678-B587-798C85E2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25" y="4023466"/>
            <a:ext cx="725633" cy="580987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B539D26-C5E4-4F4E-B16B-8C7C47DA215D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27742F-C020-4FDB-9D30-70B50C2D955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22247AC-D253-480F-BC39-35647AA9D484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D79205DD-DDFD-420B-9E48-A5CAD7B52BF2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8712019-620C-4161-B8B2-49313BBDF21A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7607951-31D1-4809-91D8-1CDF8C3E6AC7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de l’installation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73CDA9F-5D3B-44C2-806B-33FC526EAE30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72345AD-9B82-42A2-B281-1096FEA2CBF8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20D4F30-11B1-4A6B-8F48-D06B3335945F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73BE444-4B10-4E81-A39C-4845A5CD9F05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AB1E6A1D-8140-40F6-8013-00A28BBF9C2E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BC3ACFC-24EB-4377-88F3-6FFA2EB14DD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F437172-5B0C-49BC-AB33-05A2AFA7D4D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23E0F2CB-D733-444D-A8D2-02B6CCA45825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1E115082-E24B-4F47-8D3B-0A44B90620A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376098F-100C-421E-A481-165567F503FA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E09E50-AEC8-4CF3-8657-421FEC487A94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0DAB382-DB45-4C45-8CA1-EB091A598A39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4074CFE3-5C84-4029-8C9E-CCE48B3EF748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8EB1621-DF06-4098-944B-387ADCF5A11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16AF503-5E89-4D96-B06E-1F403E04D08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FDCF9B4-E172-4A3B-BF14-89B380E484B3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7ABC973-F35D-445B-9790-B0C015F1116A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0E201908-3FC5-4409-8C60-2D0C801769B1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1B45F74-64B2-4CCB-80A5-B059B5B56C7E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12D8A5BC-B951-4414-A3F8-F135036295A9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E2FB74D9-A957-4DB5-9631-624DE54F74A8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B1F5FB17-E086-4765-A096-91B89095D2E5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24CFBE4-4292-420E-896A-D8AB95BD78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62C9E47-CE21-4375-ABAF-DC5CE152EB9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8F6D200E-47E6-4A66-B9C0-E5B6983F54E5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E2E321E-8D1E-4743-BF7C-520D764372B8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8B0AED6-79AF-4AE0-8717-CB12075345DB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B99C902-D5C1-4EF2-A2D1-E6C31609EB7A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2FC75C19-6CBC-4F70-9CBB-464F8135095E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6B97698-3708-4B7E-B79E-73A6AE10ADE1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1985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F348C6B-A041-49DF-8F3B-B57222EF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997" y="970624"/>
            <a:ext cx="8144006" cy="52572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4773630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du Projet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41BC426-FD63-493E-878C-70D326E2A69E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07507B5-6683-4AA7-822D-63CF64711471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95688B4-C435-47BF-98A2-BCEDE079D41E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A0E199E-D87C-4B50-ABB2-ABD2B0AA1F30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452507-921E-4051-96C7-55E98D07010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7F15A8D-A902-4BF5-95D3-D7FA8915DBAE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D875DB7-7134-45B9-B177-4B10BFFD0C7A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89385E3-3013-4537-BC31-98D04460FDE1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du projet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5792571-48DD-4B70-88BD-F25BEEA8C18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5FD15D1-7ED5-4AB2-986D-D07C5511A7AF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B809573-0E53-4B4C-86E4-B341376F7EB0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45757C0-C66D-4145-9781-FA3A0DCBA23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0994A2F-ED2C-4020-8547-D6D7CD38EAAD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2286E54-F622-46C3-849B-A3F0424527E1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4E225BCF-1A48-4DDA-A6FC-FEA769E4865E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C1FCD22-7F49-44B4-926A-4337D74889CF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981B07D-7039-4B21-B2D3-066CA499D59D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E68F1E5-5F42-41B0-A7CB-1A8041C353AE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C76EA95-6B8C-44ED-A997-8ADF116776DD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09AF29-C076-4DFE-8C0C-0D0310E7D2CE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7C35710-26EC-4DF7-98BB-D7C39A581F4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4C2E0F5-2814-4DC3-9AE9-FC5982B87F6B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62D6829C-DA84-42AF-90FC-90A3D0F5C667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BFEBF16E-6A1A-4860-AC2B-EE3A7498452C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2D98C10-C4E4-4D20-ADD0-F3AB97A08879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090C6E0-55F2-4CBF-9695-AD5F11C7A093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A1CDC17-99B0-4787-A248-F7B64CCC218C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BE62E17-DB6F-4379-9475-C90BDFB11D6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77D80D5-19E8-4C51-9DC5-27B0CFA70A1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8514D45-7D6F-40DA-8832-874E226E862E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35CE492-9AFD-4CCB-9BF6-ADA5424BB03D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78A1D09-ACE0-4D59-A162-5880F34CCDF1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A0618A9D-2A77-4479-B17F-95F6139F4C42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50533F9-2F94-46E5-91A9-A76767AA9A61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90961A2-3EA1-4CD4-B9B2-3FDB19A9880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CCE75B-6D0B-4321-93D6-58C13FAC2FBD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067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709185" y="122798"/>
            <a:ext cx="5310493" cy="584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Présentation du matériel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3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2CC133E5-B195-4465-8168-F5184ACEB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59" y="1093728"/>
            <a:ext cx="5280313" cy="2756883"/>
          </a:xfrm>
          <a:prstGeom prst="rect">
            <a:avLst/>
          </a:prstGeom>
        </p:spPr>
      </p:pic>
      <p:pic>
        <p:nvPicPr>
          <p:cNvPr id="5" name="Image 4" descr="Une image contenant circuit&#10;&#10;Description générée avec un niveau de confiance très élevé">
            <a:extLst>
              <a:ext uri="{FF2B5EF4-FFF2-40B4-BE49-F238E27FC236}">
                <a16:creationId xmlns:a16="http://schemas.microsoft.com/office/drawing/2014/main" id="{1615B524-D5AB-48A2-A7DE-F5AC4EFAD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906" y="-401364"/>
            <a:ext cx="8004977" cy="4245168"/>
          </a:xfrm>
          <a:prstGeom prst="rect">
            <a:avLst/>
          </a:prstGeom>
        </p:spPr>
      </p:pic>
      <p:pic>
        <p:nvPicPr>
          <p:cNvPr id="6" name="Image 5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159197E3-E51B-4CB9-B32C-F636FBCE7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031" y="3922022"/>
            <a:ext cx="2156172" cy="17682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69FEBDB-2CD4-44E6-B5E2-FDBC0D31C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9636" y="1549076"/>
            <a:ext cx="2269793" cy="1682154"/>
          </a:xfrm>
          <a:prstGeom prst="rect">
            <a:avLst/>
          </a:prstGeom>
        </p:spPr>
      </p:pic>
      <p:pic>
        <p:nvPicPr>
          <p:cNvPr id="9" name="Image 8" descr="Une image contenant transport, satellite&#10;&#10;Description générée avec un niveau de confiance très élevé">
            <a:extLst>
              <a:ext uri="{FF2B5EF4-FFF2-40B4-BE49-F238E27FC236}">
                <a16:creationId xmlns:a16="http://schemas.microsoft.com/office/drawing/2014/main" id="{26C73E87-17BF-4D56-BF53-6A5881E436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50073" y="3919445"/>
            <a:ext cx="1835603" cy="1818285"/>
          </a:xfrm>
          <a:prstGeom prst="rect">
            <a:avLst/>
          </a:prstGeom>
        </p:spPr>
      </p:pic>
      <p:pic>
        <p:nvPicPr>
          <p:cNvPr id="10" name="Image 9" descr="Une image contenant intérieur, objet, table, noir&#10;&#10;Description générée avec un niveau de confiance très élevé">
            <a:extLst>
              <a:ext uri="{FF2B5EF4-FFF2-40B4-BE49-F238E27FC236}">
                <a16:creationId xmlns:a16="http://schemas.microsoft.com/office/drawing/2014/main" id="{4BC72D90-7332-44B1-8DE3-B06A30F86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1383194">
            <a:off x="2890606" y="3947954"/>
            <a:ext cx="1199097" cy="1766814"/>
          </a:xfrm>
          <a:prstGeom prst="rect">
            <a:avLst/>
          </a:prstGeom>
        </p:spPr>
      </p:pic>
      <p:pic>
        <p:nvPicPr>
          <p:cNvPr id="17" name="Image 20" descr="Une image contenant moniteur, équipement électronique, ordinateur, assis&#10;&#10;Description générée avec un niveau de confiance très élevé">
            <a:extLst>
              <a:ext uri="{FF2B5EF4-FFF2-40B4-BE49-F238E27FC236}">
                <a16:creationId xmlns:a16="http://schemas.microsoft.com/office/drawing/2014/main" id="{593D9267-93B5-403B-BBFA-89E938B363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5627" y="4035580"/>
            <a:ext cx="2743200" cy="2059975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AC77F06-F1C8-4B82-881D-1BB1EC575677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9219060-ECD3-4998-BD2A-442B83E25B60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Introduction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56B90FB-3284-4375-B223-38340E6213A3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CF9C411-7F7B-4475-812A-1EEE97C6F9F3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0D043DE-0822-4A78-8615-94EA48658F0E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D97553E-C21F-471D-A873-C58B0AB12F7E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B7D3026-9352-443A-B71C-5733BFB249D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FD5554E-E4C4-4052-8F59-B5B98515452B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688084C0-B461-495C-856C-3CEDC4A37582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8C57826-0386-474F-9667-64F53E30A84B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Présentation du matériel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C5EC32-A154-43F9-9B5F-0FBED22C0B66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31C8E5D-430F-403A-A8C4-8D88D83760D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FDF0DC6-2B2E-4129-8DAE-4931F3128DC2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C66658B0-7305-425F-9C8A-78BC326C249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BE06E8A7-4A2C-4957-A442-F5856BD6F8C3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FA6247B-FC14-400E-953D-8E5336BD53B1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FBF2F30-B203-480F-984D-E62E0D6888E9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9A262EA-B589-45D5-BF7C-7080667FFD94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B827349-5696-45EF-B478-C5E474DD9521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15DE5F0-52AA-4510-A900-9835E723FE3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9A06ED52-C16C-4DB0-9014-ED5377014222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3D0D1E3-4CA4-4D5D-83C3-C1A026E6B511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4324ECB-8115-4352-AF6A-18E409D525E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9091476E-BF20-4695-9EC3-47D44E43AB9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E3D26331-C33F-4C8A-A460-1089A0924566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C781ABC-2654-4AD9-90D3-A47E38E9D8D5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B1786FD-8418-4803-840D-0078583EA98E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F399EE7-AF86-427B-A8E5-31BD0482765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67EA3B0-D1F3-4AA2-9A7B-7456004863BE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B9C6C3C-5D09-4E11-957C-9C035AFDA76C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DF139D79-26A1-4B28-8FEC-C735606F1F1A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D88794B-7C7B-41DD-AAD4-51E7A3F7159D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699A851-3E9B-4666-B495-AAB8C6DA1E07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F326A0E-4648-4D94-878A-0C50CBF6A1C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2CCE5617-6149-4AEC-A08B-4DA232ED1F35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D431BEF-3D21-4630-804B-49251945CB4D}"/>
              </a:ext>
            </a:extLst>
          </p:cNvPr>
          <p:cNvSpPr txBox="1"/>
          <p:nvPr/>
        </p:nvSpPr>
        <p:spPr>
          <a:xfrm>
            <a:off x="814063" y="5596055"/>
            <a:ext cx="923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Solénoïde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2A015BB-42D5-4712-9FFA-0EAA7B9844A1}"/>
              </a:ext>
            </a:extLst>
          </p:cNvPr>
          <p:cNvSpPr txBox="1"/>
          <p:nvPr/>
        </p:nvSpPr>
        <p:spPr>
          <a:xfrm>
            <a:off x="2917525" y="5830217"/>
            <a:ext cx="1615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Actionneur linéaire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C19C3C0-D016-4C7B-B0F0-33C388CC3265}"/>
              </a:ext>
            </a:extLst>
          </p:cNvPr>
          <p:cNvSpPr txBox="1"/>
          <p:nvPr/>
        </p:nvSpPr>
        <p:spPr>
          <a:xfrm>
            <a:off x="5465555" y="6074794"/>
            <a:ext cx="100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Ordinateur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9939FA9-C37E-4A1F-94C2-7775F756F07A}"/>
              </a:ext>
            </a:extLst>
          </p:cNvPr>
          <p:cNvSpPr txBox="1"/>
          <p:nvPr/>
        </p:nvSpPr>
        <p:spPr>
          <a:xfrm>
            <a:off x="8674779" y="5281218"/>
            <a:ext cx="62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Relais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996EEE6-B432-4369-BB1F-53707BA1886C}"/>
              </a:ext>
            </a:extLst>
          </p:cNvPr>
          <p:cNvSpPr txBox="1"/>
          <p:nvPr/>
        </p:nvSpPr>
        <p:spPr>
          <a:xfrm>
            <a:off x="6052426" y="3149784"/>
            <a:ext cx="1621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Capteur à effet Hall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9DDAA2C1-A8B1-44B3-BFAB-C638772485A1}"/>
              </a:ext>
            </a:extLst>
          </p:cNvPr>
          <p:cNvSpPr txBox="1"/>
          <p:nvPr/>
        </p:nvSpPr>
        <p:spPr>
          <a:xfrm>
            <a:off x="8503897" y="3353412"/>
            <a:ext cx="162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Verrou magnétique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2C42A0C-C42B-4C66-94FA-55A37FC4C0B4}"/>
              </a:ext>
            </a:extLst>
          </p:cNvPr>
          <p:cNvSpPr txBox="1"/>
          <p:nvPr/>
        </p:nvSpPr>
        <p:spPr>
          <a:xfrm>
            <a:off x="2008845" y="3843804"/>
            <a:ext cx="120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Arduino nano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4B6E9F-EBA3-456B-A5B7-C787C198121B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857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092596" y="43500"/>
            <a:ext cx="6325406" cy="762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de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cas</a:t>
            </a: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d’utilisation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70E902A-5D43-414E-B286-FA6FA571CC6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1" y="971551"/>
            <a:ext cx="7267574" cy="5438974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B311C1-BBCB-4340-B01A-FEA67AA2FA6A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854F50-96FE-4DB0-8562-13DED6465E5E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59CE414-D8B2-4106-BB57-C7C4D21206DF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A682D6-53BA-41E1-919C-6032C82DE722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E611D8F-63D0-43C6-A171-033F5938320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A6FC565-35C6-4714-A242-FBBB6402CB18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9EA8CC7-E10B-4892-BBFF-B46A53ADECCB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A88B00F-8E00-4C7C-9217-40569E039B35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04C5B8B-78A7-47A0-8DF9-0AB9EA5C7CE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552E032-E2F0-4CE7-84D2-228FD9B02EE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B3BAFF0-4826-4424-8E5A-40EE1EC40337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A9E0D46-6F93-4B9B-A103-10EC326817F9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36929FC-7EAC-4D86-8A5E-DB797A8658EF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0B298D1-7900-41B8-97FC-342473C92B82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733F588-FECE-4976-8D6E-39C7163CFE6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18DFA8E-F16C-419A-A06A-8E477987C2F8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de cas d’utilisation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CCEA940-3440-4AD6-9E8B-8DF89C7E345B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3D66FD0-9488-4C46-9179-23BEE1B1A0D2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1B0C3B46-3661-4BA2-8152-49C49D8FBF55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C63232A-9561-41CD-BC09-AFC6C55C1E4A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15CDC66A-3D16-4817-957D-E2C7CEA2F9EB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5679880-A779-4BAB-96B5-69360E733287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D82762AF-061F-4D82-BA48-A3017CCC2A7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E939972-14A9-46EF-BD3C-6809DFD172DE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F8F45D4C-08B5-4A51-8638-AA7ACED0218C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DAC26C1-62F2-44DC-8BF1-DEDA97CF06E0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65A75CA-411B-48C4-A822-86ED271BF059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B3D9099D-6725-46F7-8EE0-68BD53D547E3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5126FC2-756E-4032-AA6B-EC2BDCD1AA1A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D23A5C4-D012-4E31-A6E8-6B4892391AC7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FB56306F-5A02-40DD-BB1C-F40C957A8B3C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91C59BB-66C3-43BB-A649-FF1F42EA6BC1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8C35E05-422A-4C95-A3AB-D32AB4A20A76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88ED040-9C62-4E1C-B78A-902D12D3F891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77637D7-B51F-440C-9AAA-5202E74243E0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A44E14-252F-4BB1-9379-A6D3BE58652B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6/27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34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AD468-6DBA-44D4-8837-4EEBEA834784}"/>
              </a:ext>
            </a:extLst>
          </p:cNvPr>
          <p:cNvSpPr/>
          <p:nvPr/>
        </p:nvSpPr>
        <p:spPr>
          <a:xfrm>
            <a:off x="3495789" y="51977"/>
            <a:ext cx="6325406" cy="762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</a:t>
            </a:r>
            <a:r>
              <a:rPr lang="en-US" sz="4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d’exigences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Image 1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E4AD89-8409-4BEF-B70D-9ECFF65C4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0" y="1022565"/>
            <a:ext cx="9174966" cy="539643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D7E2C92-F8C0-4818-9F7C-40B348CB0A33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D11F537-AA80-478B-A739-3BF08BD72899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F59F235-D4C7-4D94-A29A-C5430757D687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CCDA8661-E31C-439B-A571-AD5150CC588A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AB56DEC-C3D3-40C1-938C-F1BDAE1F5D8C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94BAC5-90E5-4C3D-9BF8-8A7A9BA27C66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97A5B83-19B0-4D23-B1A4-88936B044C59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A49730-9581-4BB0-9DF6-1F4A1577AF6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6EB4D58-A9A2-478B-A232-770E9AD9608B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C01D3B6-4DD0-4576-911C-95CA752748D6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0831944D-6A8E-4D52-BFD3-EB4F535942AE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F6DE7C7-9575-443E-92EC-7AFD011963A0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EB39C05-2065-4994-93DB-EDB37290F0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0B702C8E-D084-4646-911C-EDE22CA7BD49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893F243-C12D-42A5-9549-97A7FEB7464B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FCE2F5-D24E-48DC-9A75-9255AE5FDFC8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8A01B29-0A11-4670-AB71-42C020A5EE10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d’exigences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4D16977-D307-4339-BFE7-835CCEAC18AA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F1D8116-ABC4-4491-88A8-D7FEAB2A046F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3E6C2E3-7E8E-4800-87A8-F25D05854257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7FAE2EE8-E502-4860-B80C-9F776D3FA4D7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907FCA3-BF67-492D-8F40-7ACBF3872026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D15028B-F791-4DAC-BB42-92405FD3B53C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44B013F1-BCFF-4AEF-B74F-57690B502A76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4E412A8-1132-45F5-82FC-3654A76ACF1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E4FC6BC4-7622-4847-93AE-ADEB7B1D6CE6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B04B5A2-A572-4B84-9B0A-435755C71F86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9777187-1764-44EC-903B-C82B697CF184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640BBA9-9C68-4BC3-9BD5-ECE0C9809F1B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3DF244C-CC3F-4AFD-9B3C-5E384C1A1514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2D54BE8-68E5-4115-9E21-F7160665F933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81C389B-0EA9-4414-AC35-E7B9FC324BC7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A1105FD-90DF-4768-BA17-1393FE3A8040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9AA3756-24B1-417B-8265-24C61F84F7BC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FD5CB1BF-9B89-48D0-AF07-679FCB70A651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D5BF31-3767-46FB-A623-386C0BB29692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7/27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507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E14756-D3E7-4DE7-8925-AD4D4EA79ADF}"/>
              </a:ext>
            </a:extLst>
          </p:cNvPr>
          <p:cNvSpPr/>
          <p:nvPr/>
        </p:nvSpPr>
        <p:spPr>
          <a:xfrm>
            <a:off x="3778436" y="33583"/>
            <a:ext cx="4635127" cy="762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Diagramme de Gantt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D2A03E1-650C-4371-AA8D-A992DCF32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7" y="1208126"/>
            <a:ext cx="5113705" cy="561628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A28A0C-DEB7-4675-9EF8-32B425C23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78" y="1208128"/>
            <a:ext cx="4987155" cy="5616286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115AE7A-07AE-4B2F-AB7C-107A2A46A282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ED3B506-46E9-421D-872B-214726977CAD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108844B-A4DC-4511-9BDB-3D5F4C195AFA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AE0065C-9F38-4299-93AA-742F25EF428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2A326CA-AFE8-47F5-AE75-5978589AEE50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BAC3698-EB10-4AB4-BBE6-AF3519C9CEE9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8CF428B8-DB31-449B-A315-A8A3705526CC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B1A431F-BC4B-4CF8-AB91-4920DEDAB67A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D4FC62E-34EA-4C5D-B002-E436A1D53CFC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71209DB-9161-48A5-A845-358BD9ADA10E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098D87B-415D-429B-9FBD-F2CDAA0F3AFF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983B5A1-82E3-40E1-9CB5-AE95227BF8C1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Diagrammes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F0AEC10-C8DB-437D-9055-002E7BB64757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EFEEE2A1-7C3F-4C8E-9FE5-BADA569B9CD0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8BA71EEF-70CC-4460-94A5-19C929E7BCDF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5CD81C8-C4F6-4043-8746-C20BCA92DC1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F9AA22B-C5CE-48E2-959F-57F6FCB7A007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1A0FF5A-2693-4EAF-970B-85874A77BD63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Diagramme de Gantt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46FA7EAF-FF25-4453-A0D1-D3922474C975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E69BF99-33F9-41D9-9232-1BF5564045A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Mes tâches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72E56EC-08CD-42AC-8738-570DDCAE8E39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7E0FD8D-5A9F-4C16-82DB-ECEE3CC9332D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ADC3CA10-C320-4059-9EDB-78C16597A320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A0D76A1C-BC9D-41F0-959A-7407DA6C77AF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B2B8BC46-28D6-4427-9CA9-9B38DCDD0552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67D537CF-FB7C-49E5-9EAC-798D5754519D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260C0D6-D85F-461F-8125-45EB2AF0633D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636A58A-038E-4F67-9AB6-4D0B77FC9F27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0ED3152-FE41-4403-9A4A-F759E6741C80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DEECF0E-18A5-4DA6-89A9-AB661B759085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76282750-EF3A-475B-AAF8-F582391CA3BC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C2BA1218-283C-4C9E-9822-DE7C3F4ED52E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F756ED7E-D8A2-47B7-9E7B-67F17E14A99E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A50B53A-C4A4-4B37-BFB8-E2DFA49664A8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4A6DDC33-5FA9-4642-9272-39EFC7891493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F12AC0-4789-4EB9-8AAE-9BC126A4A61A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7801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258FBAB-1635-436D-B2F8-98AAB3E01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" y="0"/>
            <a:ext cx="12189930" cy="685800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547C41D-6EEE-4FA4-B3C7-535D70F04948}"/>
              </a:ext>
            </a:extLst>
          </p:cNvPr>
          <p:cNvCxnSpPr>
            <a:cxnSpLocks/>
          </p:cNvCxnSpPr>
          <p:nvPr/>
        </p:nvCxnSpPr>
        <p:spPr>
          <a:xfrm>
            <a:off x="353460" y="857250"/>
            <a:ext cx="11485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6C75089-3C49-47D2-8E12-78BF7650122F}"/>
              </a:ext>
            </a:extLst>
          </p:cNvPr>
          <p:cNvSpPr txBox="1"/>
          <p:nvPr/>
        </p:nvSpPr>
        <p:spPr>
          <a:xfrm>
            <a:off x="739222" y="247693"/>
            <a:ext cx="241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Campus St Félix-La Salle</a:t>
            </a:r>
          </a:p>
        </p:txBody>
      </p:sp>
      <p:pic>
        <p:nvPicPr>
          <p:cNvPr id="22" name="Image 2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B8DFFB8-4776-484C-885E-0E8D6A8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0" y="0"/>
            <a:ext cx="771525" cy="8297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E14756-D3E7-4DE7-8925-AD4D4EA79ADF}"/>
              </a:ext>
            </a:extLst>
          </p:cNvPr>
          <p:cNvSpPr/>
          <p:nvPr/>
        </p:nvSpPr>
        <p:spPr>
          <a:xfrm>
            <a:off x="4838699" y="33583"/>
            <a:ext cx="2514601" cy="7625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Mes tâches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5DF92BE-AB85-48BC-B266-DBE0376FF7A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09" y="1392723"/>
            <a:ext cx="7928181" cy="5022393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A08EECD-D919-4BA4-BAE6-C0853B8F3CDC}"/>
              </a:ext>
            </a:extLst>
          </p:cNvPr>
          <p:cNvSpPr/>
          <p:nvPr/>
        </p:nvSpPr>
        <p:spPr>
          <a:xfrm flipH="1">
            <a:off x="11780322" y="160236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BCD10B0-0B96-483A-A797-034AB3DE9BE7}"/>
              </a:ext>
            </a:extLst>
          </p:cNvPr>
          <p:cNvSpPr txBox="1"/>
          <p:nvPr/>
        </p:nvSpPr>
        <p:spPr>
          <a:xfrm rot="19344203">
            <a:off x="10697307" y="1835665"/>
            <a:ext cx="1249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Introduction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846F6E8-F2C1-4B5A-BF1C-69E6493FD771}"/>
              </a:ext>
            </a:extLst>
          </p:cNvPr>
          <p:cNvSpPr/>
          <p:nvPr/>
        </p:nvSpPr>
        <p:spPr>
          <a:xfrm flipH="1">
            <a:off x="11892520" y="1897083"/>
            <a:ext cx="175583" cy="9245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482CAFD-6BC6-4970-BE95-8C03738A1E3D}"/>
              </a:ext>
            </a:extLst>
          </p:cNvPr>
          <p:cNvSpPr/>
          <p:nvPr/>
        </p:nvSpPr>
        <p:spPr>
          <a:xfrm flipH="1">
            <a:off x="11892519" y="213520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9F204BD-4A4D-4FDC-959D-3255EC6054D2}"/>
              </a:ext>
            </a:extLst>
          </p:cNvPr>
          <p:cNvSpPr txBox="1"/>
          <p:nvPr/>
        </p:nvSpPr>
        <p:spPr>
          <a:xfrm rot="19344203">
            <a:off x="10346731" y="2268574"/>
            <a:ext cx="1782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l’entreprise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78F51CD-285C-49C4-9E8F-44F86E838770}"/>
              </a:ext>
            </a:extLst>
          </p:cNvPr>
          <p:cNvSpPr txBox="1"/>
          <p:nvPr/>
        </p:nvSpPr>
        <p:spPr>
          <a:xfrm rot="19344203">
            <a:off x="10307644" y="2515757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de l’installation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96A3DDD-3ADB-4A79-8F64-8D4812679A61}"/>
              </a:ext>
            </a:extLst>
          </p:cNvPr>
          <p:cNvSpPr/>
          <p:nvPr/>
        </p:nvSpPr>
        <p:spPr>
          <a:xfrm flipH="1">
            <a:off x="11894343" y="235231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20F58C1-6DA3-401E-887B-C9F8A71F5C6D}"/>
              </a:ext>
            </a:extLst>
          </p:cNvPr>
          <p:cNvSpPr txBox="1"/>
          <p:nvPr/>
        </p:nvSpPr>
        <p:spPr>
          <a:xfrm rot="19344203">
            <a:off x="10613419" y="2637608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projet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265C8B0-C0F0-450C-8441-878C08A2B0D0}"/>
              </a:ext>
            </a:extLst>
          </p:cNvPr>
          <p:cNvSpPr/>
          <p:nvPr/>
        </p:nvSpPr>
        <p:spPr>
          <a:xfrm flipH="1">
            <a:off x="11886473" y="257089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CED8A77-174A-4722-AFE2-18A2DC9C91B2}"/>
              </a:ext>
            </a:extLst>
          </p:cNvPr>
          <p:cNvSpPr txBox="1"/>
          <p:nvPr/>
        </p:nvSpPr>
        <p:spPr>
          <a:xfrm rot="19344203">
            <a:off x="10492062" y="2894928"/>
            <a:ext cx="1608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Présentation du matériel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16F9203-2D9D-4DA3-A9A7-883A26741694}"/>
              </a:ext>
            </a:extLst>
          </p:cNvPr>
          <p:cNvSpPr/>
          <p:nvPr/>
        </p:nvSpPr>
        <p:spPr>
          <a:xfrm flipH="1">
            <a:off x="11780322" y="279227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210B4E-14BA-4493-8A75-0435D64F677F}"/>
              </a:ext>
            </a:extLst>
          </p:cNvPr>
          <p:cNvSpPr txBox="1"/>
          <p:nvPr/>
        </p:nvSpPr>
        <p:spPr>
          <a:xfrm rot="19260483">
            <a:off x="10690943" y="3025700"/>
            <a:ext cx="125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Diagrammes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DAC1A41-B588-4BCF-B38C-C247DAB1E2BE}"/>
              </a:ext>
            </a:extLst>
          </p:cNvPr>
          <p:cNvSpPr/>
          <p:nvPr/>
        </p:nvSpPr>
        <p:spPr>
          <a:xfrm flipH="1">
            <a:off x="11894582" y="3086115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66FC618-B6A5-4B35-8541-8EE8219FD68F}"/>
              </a:ext>
            </a:extLst>
          </p:cNvPr>
          <p:cNvSpPr/>
          <p:nvPr/>
        </p:nvSpPr>
        <p:spPr>
          <a:xfrm flipH="1">
            <a:off x="11894343" y="330628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3658FBB1-B9DC-4C35-9B21-309595AC23F4}"/>
              </a:ext>
            </a:extLst>
          </p:cNvPr>
          <p:cNvSpPr/>
          <p:nvPr/>
        </p:nvSpPr>
        <p:spPr>
          <a:xfrm flipH="1">
            <a:off x="11894343" y="3523022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CB2EBC1-5F18-4E2D-B917-8DA7A1662C00}"/>
              </a:ext>
            </a:extLst>
          </p:cNvPr>
          <p:cNvSpPr txBox="1"/>
          <p:nvPr/>
        </p:nvSpPr>
        <p:spPr>
          <a:xfrm rot="19344203">
            <a:off x="10199902" y="3509769"/>
            <a:ext cx="1943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cas d’utilisation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8E88CF0-162D-4B81-B5E3-E9EB0C3A3BA3}"/>
              </a:ext>
            </a:extLst>
          </p:cNvPr>
          <p:cNvSpPr txBox="1"/>
          <p:nvPr/>
        </p:nvSpPr>
        <p:spPr>
          <a:xfrm rot="19344203">
            <a:off x="10559115" y="3594597"/>
            <a:ext cx="1547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d’exigences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BAC0DB1-8B73-4337-B0B3-19DEE15329FE}"/>
              </a:ext>
            </a:extLst>
          </p:cNvPr>
          <p:cNvSpPr txBox="1"/>
          <p:nvPr/>
        </p:nvSpPr>
        <p:spPr>
          <a:xfrm rot="19344203">
            <a:off x="10697114" y="3774952"/>
            <a:ext cx="13805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Diagramme de Gantt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08EFD9A-9050-4DF5-AAC7-E20A23E8D67A}"/>
              </a:ext>
            </a:extLst>
          </p:cNvPr>
          <p:cNvSpPr/>
          <p:nvPr/>
        </p:nvSpPr>
        <p:spPr>
          <a:xfrm flipH="1">
            <a:off x="11780125" y="3744815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40B443B-9C64-48CE-AD2C-A1F7885EC3B4}"/>
              </a:ext>
            </a:extLst>
          </p:cNvPr>
          <p:cNvSpPr txBox="1"/>
          <p:nvPr/>
        </p:nvSpPr>
        <p:spPr>
          <a:xfrm rot="19260483">
            <a:off x="10801034" y="3957095"/>
            <a:ext cx="1146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rgbClr val="FF0000"/>
                </a:solidFill>
              </a:rPr>
              <a:t>Mes tâches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D041AF2-9F0A-469B-A74E-38027E8A31E5}"/>
              </a:ext>
            </a:extLst>
          </p:cNvPr>
          <p:cNvSpPr/>
          <p:nvPr/>
        </p:nvSpPr>
        <p:spPr>
          <a:xfrm flipH="1">
            <a:off x="11781640" y="4038673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E3CEA4D-1CA6-4AA3-84F3-F1810F9A1EE1}"/>
              </a:ext>
            </a:extLst>
          </p:cNvPr>
          <p:cNvSpPr txBox="1"/>
          <p:nvPr/>
        </p:nvSpPr>
        <p:spPr>
          <a:xfrm rot="19260483">
            <a:off x="11037961" y="4164919"/>
            <a:ext cx="87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Arduino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988C0B4B-206F-45BD-9AE6-446F758DC7C1}"/>
              </a:ext>
            </a:extLst>
          </p:cNvPr>
          <p:cNvSpPr/>
          <p:nvPr/>
        </p:nvSpPr>
        <p:spPr>
          <a:xfrm flipH="1">
            <a:off x="11904213" y="4343900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88931AA-7804-4EB3-BA82-2A7E6D926FAB}"/>
              </a:ext>
            </a:extLst>
          </p:cNvPr>
          <p:cNvSpPr/>
          <p:nvPr/>
        </p:nvSpPr>
        <p:spPr>
          <a:xfrm flipH="1">
            <a:off x="11904213" y="4534414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616DB87A-0052-4792-8990-B9B747A0A078}"/>
              </a:ext>
            </a:extLst>
          </p:cNvPr>
          <p:cNvSpPr/>
          <p:nvPr/>
        </p:nvSpPr>
        <p:spPr>
          <a:xfrm flipH="1">
            <a:off x="11904213" y="4745478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57591739-0D70-472B-9A3D-ABC10A30376A}"/>
              </a:ext>
            </a:extLst>
          </p:cNvPr>
          <p:cNvSpPr/>
          <p:nvPr/>
        </p:nvSpPr>
        <p:spPr>
          <a:xfrm flipH="1">
            <a:off x="11894343" y="4953151"/>
            <a:ext cx="166058" cy="7567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3DF689B-6C41-4227-B377-FC7F5CA0AC62}"/>
              </a:ext>
            </a:extLst>
          </p:cNvPr>
          <p:cNvSpPr txBox="1"/>
          <p:nvPr/>
        </p:nvSpPr>
        <p:spPr>
          <a:xfrm rot="19344203">
            <a:off x="11301555" y="4592614"/>
            <a:ext cx="718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Échiquier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E5EB907-C600-4B6C-B6F0-1587405AB1FB}"/>
              </a:ext>
            </a:extLst>
          </p:cNvPr>
          <p:cNvSpPr txBox="1"/>
          <p:nvPr/>
        </p:nvSpPr>
        <p:spPr>
          <a:xfrm rot="19344203">
            <a:off x="11042737" y="4889129"/>
            <a:ext cx="10038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Lion basculant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4DCE493-6238-42FD-A98F-FB078E28ABB2}"/>
              </a:ext>
            </a:extLst>
          </p:cNvPr>
          <p:cNvSpPr txBox="1"/>
          <p:nvPr/>
        </p:nvSpPr>
        <p:spPr>
          <a:xfrm rot="19344203">
            <a:off x="10990545" y="5114863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Élément TERRE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51948A2-6DE9-43B9-8257-726B7E4B083F}"/>
              </a:ext>
            </a:extLst>
          </p:cNvPr>
          <p:cNvSpPr txBox="1"/>
          <p:nvPr/>
        </p:nvSpPr>
        <p:spPr>
          <a:xfrm rot="19344203">
            <a:off x="11124147" y="446237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Méssage I2C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E60A5D2-5F8E-4F77-9EA7-BFB3B9405173}"/>
              </a:ext>
            </a:extLst>
          </p:cNvPr>
          <p:cNvSpPr/>
          <p:nvPr/>
        </p:nvSpPr>
        <p:spPr>
          <a:xfrm flipH="1">
            <a:off x="11781366" y="5171691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D8BA7EE-614A-4C9B-88E8-0CBF219FBD43}"/>
              </a:ext>
            </a:extLst>
          </p:cNvPr>
          <p:cNvSpPr txBox="1"/>
          <p:nvPr/>
        </p:nvSpPr>
        <p:spPr>
          <a:xfrm rot="19260483">
            <a:off x="10864180" y="5357846"/>
            <a:ext cx="1068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Appli Web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7B894E22-6141-4C9E-892A-8642A0199AC3}"/>
              </a:ext>
            </a:extLst>
          </p:cNvPr>
          <p:cNvSpPr/>
          <p:nvPr/>
        </p:nvSpPr>
        <p:spPr>
          <a:xfrm flipH="1">
            <a:off x="11781366" y="5475694"/>
            <a:ext cx="285393" cy="15910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9D3A209-D507-417B-90CE-438C5530DDDF}"/>
              </a:ext>
            </a:extLst>
          </p:cNvPr>
          <p:cNvSpPr txBox="1"/>
          <p:nvPr/>
        </p:nvSpPr>
        <p:spPr>
          <a:xfrm rot="19260483">
            <a:off x="10622619" y="5734555"/>
            <a:ext cx="134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Partie Réseau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E7C70EF4-0841-4E84-BC43-FF3FE7A2F293}"/>
              </a:ext>
            </a:extLst>
          </p:cNvPr>
          <p:cNvSpPr/>
          <p:nvPr/>
        </p:nvSpPr>
        <p:spPr>
          <a:xfrm>
            <a:off x="12056190" y="1601854"/>
            <a:ext cx="66220" cy="403294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A65715-3CE2-4D7A-93CF-61FEB2381893}"/>
              </a:ext>
            </a:extLst>
          </p:cNvPr>
          <p:cNvSpPr/>
          <p:nvPr/>
        </p:nvSpPr>
        <p:spPr>
          <a:xfrm>
            <a:off x="11121262" y="496212"/>
            <a:ext cx="954047" cy="4104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9/27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6024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1126</TotalTime>
  <Words>1391</Words>
  <Application>Microsoft Office PowerPoint</Application>
  <PresentationFormat>Grand écran</PresentationFormat>
  <Paragraphs>597</Paragraphs>
  <Slides>27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Joshua PINNEAU</dc:creator>
  <cp:lastModifiedBy>Joshua PINNEAU</cp:lastModifiedBy>
  <cp:revision>283</cp:revision>
  <dcterms:created xsi:type="dcterms:W3CDTF">2020-01-28T10:54:51Z</dcterms:created>
  <dcterms:modified xsi:type="dcterms:W3CDTF">2020-03-13T13:30:01Z</dcterms:modified>
</cp:coreProperties>
</file>